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FF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FB3CFD-F061-462F-B2A8-C1AB8C855106}" type="doc">
      <dgm:prSet loTypeId="urn:microsoft.com/office/officeart/2005/8/layout/pyramid3" loCatId="pyramid" qsTypeId="urn:microsoft.com/office/officeart/2005/8/quickstyle/simple1" qsCatId="simple" csTypeId="urn:microsoft.com/office/officeart/2005/8/colors/accent1_2" csCatId="accent1" phldr="1"/>
      <dgm:spPr/>
    </dgm:pt>
    <dgm:pt modelId="{22270815-DEAA-4A1B-A02D-25975D11B342}">
      <dgm:prSet phldrT="[Text]"/>
      <dgm:spPr/>
      <dgm:t>
        <a:bodyPr/>
        <a:lstStyle/>
        <a:p>
          <a:r>
            <a:rPr lang="el-GR" b="0" i="0" dirty="0"/>
            <a:t>β</a:t>
          </a:r>
          <a:r>
            <a:rPr lang="en-US" b="0" i="0" dirty="0"/>
            <a:t> receptor</a:t>
          </a:r>
          <a:endParaRPr lang="en-US" dirty="0"/>
        </a:p>
      </dgm:t>
    </dgm:pt>
    <dgm:pt modelId="{CF5D5129-B4CE-4912-A819-876AFF69B4FA}" type="parTrans" cxnId="{672D5E25-F1B5-4ACF-9C7F-DDEEA864E36F}">
      <dgm:prSet/>
      <dgm:spPr/>
      <dgm:t>
        <a:bodyPr/>
        <a:lstStyle/>
        <a:p>
          <a:endParaRPr lang="en-US"/>
        </a:p>
      </dgm:t>
    </dgm:pt>
    <dgm:pt modelId="{0E9C9FB2-BE8A-4C2E-9909-C40AB109D738}" type="sibTrans" cxnId="{672D5E25-F1B5-4ACF-9C7F-DDEEA864E36F}">
      <dgm:prSet/>
      <dgm:spPr/>
      <dgm:t>
        <a:bodyPr/>
        <a:lstStyle/>
        <a:p>
          <a:endParaRPr lang="en-US"/>
        </a:p>
      </dgm:t>
    </dgm:pt>
    <dgm:pt modelId="{85AD8073-C26E-46D2-93CD-51477AAE752E}">
      <dgm:prSet phldrT="[Text]"/>
      <dgm:spPr/>
      <dgm:t>
        <a:bodyPr/>
        <a:lstStyle/>
        <a:p>
          <a:r>
            <a:rPr lang="el-GR" b="0" i="0" dirty="0"/>
            <a:t>θ</a:t>
          </a:r>
          <a:endParaRPr lang="en-US" dirty="0"/>
        </a:p>
      </dgm:t>
    </dgm:pt>
    <dgm:pt modelId="{9B375A96-FF88-48DF-AF36-3C56512CABE1}" type="parTrans" cxnId="{FE53FB0F-B3BB-4DF8-A5B8-7A1A1A66EF85}">
      <dgm:prSet/>
      <dgm:spPr/>
      <dgm:t>
        <a:bodyPr/>
        <a:lstStyle/>
        <a:p>
          <a:endParaRPr lang="en-US"/>
        </a:p>
      </dgm:t>
    </dgm:pt>
    <dgm:pt modelId="{0A2FBD10-A48F-4945-AE1B-4C29AB046F1E}" type="sibTrans" cxnId="{FE53FB0F-B3BB-4DF8-A5B8-7A1A1A66EF85}">
      <dgm:prSet/>
      <dgm:spPr/>
      <dgm:t>
        <a:bodyPr/>
        <a:lstStyle/>
        <a:p>
          <a:endParaRPr lang="en-US"/>
        </a:p>
      </dgm:t>
    </dgm:pt>
    <dgm:pt modelId="{341DBD29-C765-4F3A-98DB-692B0883B734}">
      <dgm:prSet phldrT="[Text]"/>
      <dgm:spPr/>
      <dgm:t>
        <a:bodyPr/>
        <a:lstStyle/>
        <a:p>
          <a:r>
            <a:rPr lang="el-GR" b="0" i="0" dirty="0"/>
            <a:t>γ</a:t>
          </a:r>
          <a:endParaRPr lang="en-US" dirty="0"/>
        </a:p>
      </dgm:t>
    </dgm:pt>
    <dgm:pt modelId="{404FCA21-E08D-471B-A21D-B0F41F07CB9E}" type="parTrans" cxnId="{FA9B0D32-7CF4-4C55-BEE9-A691B3976D98}">
      <dgm:prSet/>
      <dgm:spPr/>
      <dgm:t>
        <a:bodyPr/>
        <a:lstStyle/>
        <a:p>
          <a:endParaRPr lang="en-US"/>
        </a:p>
      </dgm:t>
    </dgm:pt>
    <dgm:pt modelId="{B503B6CB-3CE8-48B8-AD53-9D89D11DE3AA}" type="sibTrans" cxnId="{FA9B0D32-7CF4-4C55-BEE9-A691B3976D98}">
      <dgm:prSet/>
      <dgm:spPr/>
      <dgm:t>
        <a:bodyPr/>
        <a:lstStyle/>
        <a:p>
          <a:endParaRPr lang="en-US"/>
        </a:p>
      </dgm:t>
    </dgm:pt>
    <dgm:pt modelId="{33576C96-AAA8-4D1C-8892-C10C97CCB0C0}">
      <dgm:prSet phldrT="[Text]"/>
      <dgm:spPr/>
      <dgm:t>
        <a:bodyPr/>
        <a:lstStyle/>
        <a:p>
          <a:r>
            <a:rPr lang="el-GR" dirty="0"/>
            <a:t>α</a:t>
          </a:r>
          <a:br>
            <a:rPr lang="el-GR" dirty="0"/>
          </a:br>
          <a:r>
            <a:rPr lang="en-US" dirty="0"/>
            <a:t>Signaling</a:t>
          </a:r>
          <a:br>
            <a:rPr lang="el-GR" dirty="0"/>
          </a:br>
          <a:endParaRPr lang="en-US" dirty="0"/>
        </a:p>
      </dgm:t>
    </dgm:pt>
    <dgm:pt modelId="{E79A161F-614F-4C31-B1B5-DFDEFF22B2D0}" type="parTrans" cxnId="{650B0882-43C3-4659-AB69-57B90831EBC1}">
      <dgm:prSet/>
      <dgm:spPr/>
      <dgm:t>
        <a:bodyPr/>
        <a:lstStyle/>
        <a:p>
          <a:endParaRPr lang="en-US"/>
        </a:p>
      </dgm:t>
    </dgm:pt>
    <dgm:pt modelId="{91A2B270-A75A-487F-926E-161A4AB2549E}" type="sibTrans" cxnId="{650B0882-43C3-4659-AB69-57B90831EBC1}">
      <dgm:prSet/>
      <dgm:spPr/>
      <dgm:t>
        <a:bodyPr/>
        <a:lstStyle/>
        <a:p>
          <a:endParaRPr lang="en-US"/>
        </a:p>
      </dgm:t>
    </dgm:pt>
    <dgm:pt modelId="{9D5B7AB9-054F-426A-8D4D-5CAE3270D9B0}">
      <dgm:prSet phldrT="[Text]"/>
      <dgm:spPr/>
      <dgm:t>
        <a:bodyPr/>
        <a:lstStyle/>
        <a:p>
          <a:r>
            <a:rPr lang="el-GR" b="0" i="0" dirty="0"/>
            <a:t>δ</a:t>
          </a:r>
          <a:endParaRPr lang="en-US" dirty="0"/>
        </a:p>
      </dgm:t>
    </dgm:pt>
    <dgm:pt modelId="{D2885CF3-D95C-4376-A544-D23A6288CE38}" type="parTrans" cxnId="{6C98FFF2-A4AD-47DA-8206-0B6ACE09923F}">
      <dgm:prSet/>
      <dgm:spPr/>
      <dgm:t>
        <a:bodyPr/>
        <a:lstStyle/>
        <a:p>
          <a:endParaRPr lang="en-US"/>
        </a:p>
      </dgm:t>
    </dgm:pt>
    <dgm:pt modelId="{8E3E0CBC-6797-44B7-8171-681AF7ADDA62}" type="sibTrans" cxnId="{6C98FFF2-A4AD-47DA-8206-0B6ACE09923F}">
      <dgm:prSet/>
      <dgm:spPr/>
      <dgm:t>
        <a:bodyPr/>
        <a:lstStyle/>
        <a:p>
          <a:endParaRPr lang="en-US"/>
        </a:p>
      </dgm:t>
    </dgm:pt>
    <dgm:pt modelId="{CAEF20E5-0B15-4960-AB58-547F1DFCC3F0}" type="pres">
      <dgm:prSet presAssocID="{95FB3CFD-F061-462F-B2A8-C1AB8C855106}" presName="Name0" presStyleCnt="0">
        <dgm:presLayoutVars>
          <dgm:dir/>
          <dgm:animLvl val="lvl"/>
          <dgm:resizeHandles val="exact"/>
        </dgm:presLayoutVars>
      </dgm:prSet>
      <dgm:spPr/>
    </dgm:pt>
    <dgm:pt modelId="{719297DD-3401-4A28-B14E-49C0F3DF1132}" type="pres">
      <dgm:prSet presAssocID="{22270815-DEAA-4A1B-A02D-25975D11B342}" presName="Name8" presStyleCnt="0"/>
      <dgm:spPr/>
    </dgm:pt>
    <dgm:pt modelId="{19B01B3F-3B60-46CC-928F-B42E4B851667}" type="pres">
      <dgm:prSet presAssocID="{22270815-DEAA-4A1B-A02D-25975D11B342}" presName="level" presStyleLbl="node1" presStyleIdx="0" presStyleCnt="5" custLinFactNeighborX="-650" custLinFactNeighborY="-24893">
        <dgm:presLayoutVars>
          <dgm:chMax val="1"/>
          <dgm:bulletEnabled val="1"/>
        </dgm:presLayoutVars>
      </dgm:prSet>
      <dgm:spPr/>
    </dgm:pt>
    <dgm:pt modelId="{F9C96B87-345B-4E1C-A9E1-50D76A7F21BB}" type="pres">
      <dgm:prSet presAssocID="{22270815-DEAA-4A1B-A02D-25975D11B342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9CB7D3C-E727-48F6-B8FA-8B700C25B47F}" type="pres">
      <dgm:prSet presAssocID="{33576C96-AAA8-4D1C-8892-C10C97CCB0C0}" presName="Name8" presStyleCnt="0"/>
      <dgm:spPr/>
    </dgm:pt>
    <dgm:pt modelId="{D99AAA4E-4D5B-4F22-9879-A64EFFD839E4}" type="pres">
      <dgm:prSet presAssocID="{33576C96-AAA8-4D1C-8892-C10C97CCB0C0}" presName="level" presStyleLbl="node1" presStyleIdx="1" presStyleCnt="5">
        <dgm:presLayoutVars>
          <dgm:chMax val="1"/>
          <dgm:bulletEnabled val="1"/>
        </dgm:presLayoutVars>
      </dgm:prSet>
      <dgm:spPr/>
    </dgm:pt>
    <dgm:pt modelId="{EEB0ECBF-6BE4-47C7-8C95-437FBE4AE0E2}" type="pres">
      <dgm:prSet presAssocID="{33576C96-AAA8-4D1C-8892-C10C97CCB0C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C6416289-B3CE-4A2D-AB4B-BA1E5AEA6A06}" type="pres">
      <dgm:prSet presAssocID="{9D5B7AB9-054F-426A-8D4D-5CAE3270D9B0}" presName="Name8" presStyleCnt="0"/>
      <dgm:spPr/>
    </dgm:pt>
    <dgm:pt modelId="{4CBEE128-854F-4E9D-94A9-2E15FA8C40EB}" type="pres">
      <dgm:prSet presAssocID="{9D5B7AB9-054F-426A-8D4D-5CAE3270D9B0}" presName="level" presStyleLbl="node1" presStyleIdx="2" presStyleCnt="5">
        <dgm:presLayoutVars>
          <dgm:chMax val="1"/>
          <dgm:bulletEnabled val="1"/>
        </dgm:presLayoutVars>
      </dgm:prSet>
      <dgm:spPr/>
    </dgm:pt>
    <dgm:pt modelId="{DF7FE245-61DB-40AF-AC98-C746F7FB1C58}" type="pres">
      <dgm:prSet presAssocID="{9D5B7AB9-054F-426A-8D4D-5CAE3270D9B0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96B2D12-D800-4CAC-8A1E-28A761079650}" type="pres">
      <dgm:prSet presAssocID="{85AD8073-C26E-46D2-93CD-51477AAE752E}" presName="Name8" presStyleCnt="0"/>
      <dgm:spPr/>
    </dgm:pt>
    <dgm:pt modelId="{257AC4A8-9560-447F-BBA8-0CE45F05A828}" type="pres">
      <dgm:prSet presAssocID="{85AD8073-C26E-46D2-93CD-51477AAE752E}" presName="level" presStyleLbl="node1" presStyleIdx="3" presStyleCnt="5">
        <dgm:presLayoutVars>
          <dgm:chMax val="1"/>
          <dgm:bulletEnabled val="1"/>
        </dgm:presLayoutVars>
      </dgm:prSet>
      <dgm:spPr/>
    </dgm:pt>
    <dgm:pt modelId="{E7E0F376-DD9E-4912-A9CB-F390FC54577E}" type="pres">
      <dgm:prSet presAssocID="{85AD8073-C26E-46D2-93CD-51477AAE752E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A65C6AC-5261-49D5-89DA-65BB1B90FA98}" type="pres">
      <dgm:prSet presAssocID="{341DBD29-C765-4F3A-98DB-692B0883B734}" presName="Name8" presStyleCnt="0"/>
      <dgm:spPr/>
    </dgm:pt>
    <dgm:pt modelId="{F3059A66-4653-4CBC-B5D5-A1CB19AB8284}" type="pres">
      <dgm:prSet presAssocID="{341DBD29-C765-4F3A-98DB-692B0883B734}" presName="level" presStyleLbl="node1" presStyleIdx="4" presStyleCnt="5">
        <dgm:presLayoutVars>
          <dgm:chMax val="1"/>
          <dgm:bulletEnabled val="1"/>
        </dgm:presLayoutVars>
      </dgm:prSet>
      <dgm:spPr/>
    </dgm:pt>
    <dgm:pt modelId="{8498EC40-2E0A-4A04-89B7-6235D896B7BA}" type="pres">
      <dgm:prSet presAssocID="{341DBD29-C765-4F3A-98DB-692B0883B73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9B2E0A06-2C37-4D70-8037-A6EBE81AF288}" type="presOf" srcId="{22270815-DEAA-4A1B-A02D-25975D11B342}" destId="{F9C96B87-345B-4E1C-A9E1-50D76A7F21BB}" srcOrd="1" destOrd="0" presId="urn:microsoft.com/office/officeart/2005/8/layout/pyramid3"/>
    <dgm:cxn modelId="{DD4F852F-2044-4ED9-9BBE-916F477FBE3D}" type="presOf" srcId="{33576C96-AAA8-4D1C-8892-C10C97CCB0C0}" destId="{D99AAA4E-4D5B-4F22-9879-A64EFFD839E4}" srcOrd="0" destOrd="0" presId="urn:microsoft.com/office/officeart/2005/8/layout/pyramid3"/>
    <dgm:cxn modelId="{FE53FB0F-B3BB-4DF8-A5B8-7A1A1A66EF85}" srcId="{95FB3CFD-F061-462F-B2A8-C1AB8C855106}" destId="{85AD8073-C26E-46D2-93CD-51477AAE752E}" srcOrd="3" destOrd="0" parTransId="{9B375A96-FF88-48DF-AF36-3C56512CABE1}" sibTransId="{0A2FBD10-A48F-4945-AE1B-4C29AB046F1E}"/>
    <dgm:cxn modelId="{8E152A70-19D8-45B0-9257-24D257A2A32F}" type="presOf" srcId="{85AD8073-C26E-46D2-93CD-51477AAE752E}" destId="{E7E0F376-DD9E-4912-A9CB-F390FC54577E}" srcOrd="1" destOrd="0" presId="urn:microsoft.com/office/officeart/2005/8/layout/pyramid3"/>
    <dgm:cxn modelId="{9C355E51-A9F3-4C6C-9694-4687A1D5E956}" type="presOf" srcId="{95FB3CFD-F061-462F-B2A8-C1AB8C855106}" destId="{CAEF20E5-0B15-4960-AB58-547F1DFCC3F0}" srcOrd="0" destOrd="0" presId="urn:microsoft.com/office/officeart/2005/8/layout/pyramid3"/>
    <dgm:cxn modelId="{73590E34-4023-4B16-98A6-FF77DA5FB652}" type="presOf" srcId="{22270815-DEAA-4A1B-A02D-25975D11B342}" destId="{19B01B3F-3B60-46CC-928F-B42E4B851667}" srcOrd="0" destOrd="0" presId="urn:microsoft.com/office/officeart/2005/8/layout/pyramid3"/>
    <dgm:cxn modelId="{7133DEDA-8C26-459A-9809-E4B804E62F51}" type="presOf" srcId="{9D5B7AB9-054F-426A-8D4D-5CAE3270D9B0}" destId="{DF7FE245-61DB-40AF-AC98-C746F7FB1C58}" srcOrd="1" destOrd="0" presId="urn:microsoft.com/office/officeart/2005/8/layout/pyramid3"/>
    <dgm:cxn modelId="{FA9B0D32-7CF4-4C55-BEE9-A691B3976D98}" srcId="{95FB3CFD-F061-462F-B2A8-C1AB8C855106}" destId="{341DBD29-C765-4F3A-98DB-692B0883B734}" srcOrd="4" destOrd="0" parTransId="{404FCA21-E08D-471B-A21D-B0F41F07CB9E}" sibTransId="{B503B6CB-3CE8-48B8-AD53-9D89D11DE3AA}"/>
    <dgm:cxn modelId="{672D5E25-F1B5-4ACF-9C7F-DDEEA864E36F}" srcId="{95FB3CFD-F061-462F-B2A8-C1AB8C855106}" destId="{22270815-DEAA-4A1B-A02D-25975D11B342}" srcOrd="0" destOrd="0" parTransId="{CF5D5129-B4CE-4912-A819-876AFF69B4FA}" sibTransId="{0E9C9FB2-BE8A-4C2E-9909-C40AB109D738}"/>
    <dgm:cxn modelId="{BC67C300-DF22-4C04-A5EF-AE59CEEE20A6}" type="presOf" srcId="{341DBD29-C765-4F3A-98DB-692B0883B734}" destId="{F3059A66-4653-4CBC-B5D5-A1CB19AB8284}" srcOrd="0" destOrd="0" presId="urn:microsoft.com/office/officeart/2005/8/layout/pyramid3"/>
    <dgm:cxn modelId="{441B116C-6C65-4ED0-B314-C2E06B38B4E5}" type="presOf" srcId="{85AD8073-C26E-46D2-93CD-51477AAE752E}" destId="{257AC4A8-9560-447F-BBA8-0CE45F05A828}" srcOrd="0" destOrd="0" presId="urn:microsoft.com/office/officeart/2005/8/layout/pyramid3"/>
    <dgm:cxn modelId="{5B25B397-A1E3-476E-80E4-5C13130DF80F}" type="presOf" srcId="{341DBD29-C765-4F3A-98DB-692B0883B734}" destId="{8498EC40-2E0A-4A04-89B7-6235D896B7BA}" srcOrd="1" destOrd="0" presId="urn:microsoft.com/office/officeart/2005/8/layout/pyramid3"/>
    <dgm:cxn modelId="{63861447-621D-4F37-B17C-F9E9B042F602}" type="presOf" srcId="{33576C96-AAA8-4D1C-8892-C10C97CCB0C0}" destId="{EEB0ECBF-6BE4-47C7-8C95-437FBE4AE0E2}" srcOrd="1" destOrd="0" presId="urn:microsoft.com/office/officeart/2005/8/layout/pyramid3"/>
    <dgm:cxn modelId="{180E603D-BBD3-40FF-8775-0713CF870B4F}" type="presOf" srcId="{9D5B7AB9-054F-426A-8D4D-5CAE3270D9B0}" destId="{4CBEE128-854F-4E9D-94A9-2E15FA8C40EB}" srcOrd="0" destOrd="0" presId="urn:microsoft.com/office/officeart/2005/8/layout/pyramid3"/>
    <dgm:cxn modelId="{6C98FFF2-A4AD-47DA-8206-0B6ACE09923F}" srcId="{95FB3CFD-F061-462F-B2A8-C1AB8C855106}" destId="{9D5B7AB9-054F-426A-8D4D-5CAE3270D9B0}" srcOrd="2" destOrd="0" parTransId="{D2885CF3-D95C-4376-A544-D23A6288CE38}" sibTransId="{8E3E0CBC-6797-44B7-8171-681AF7ADDA62}"/>
    <dgm:cxn modelId="{650B0882-43C3-4659-AB69-57B90831EBC1}" srcId="{95FB3CFD-F061-462F-B2A8-C1AB8C855106}" destId="{33576C96-AAA8-4D1C-8892-C10C97CCB0C0}" srcOrd="1" destOrd="0" parTransId="{E79A161F-614F-4C31-B1B5-DFDEFF22B2D0}" sibTransId="{91A2B270-A75A-487F-926E-161A4AB2549E}"/>
    <dgm:cxn modelId="{7FE7E00D-6769-4837-9F4B-1DAA89F96FA5}" type="presParOf" srcId="{CAEF20E5-0B15-4960-AB58-547F1DFCC3F0}" destId="{719297DD-3401-4A28-B14E-49C0F3DF1132}" srcOrd="0" destOrd="0" presId="urn:microsoft.com/office/officeart/2005/8/layout/pyramid3"/>
    <dgm:cxn modelId="{7FFB9F65-CC33-43B6-B8BA-454334C1A57D}" type="presParOf" srcId="{719297DD-3401-4A28-B14E-49C0F3DF1132}" destId="{19B01B3F-3B60-46CC-928F-B42E4B851667}" srcOrd="0" destOrd="0" presId="urn:microsoft.com/office/officeart/2005/8/layout/pyramid3"/>
    <dgm:cxn modelId="{20847904-4FA4-4AB0-A262-97BF9369D123}" type="presParOf" srcId="{719297DD-3401-4A28-B14E-49C0F3DF1132}" destId="{F9C96B87-345B-4E1C-A9E1-50D76A7F21BB}" srcOrd="1" destOrd="0" presId="urn:microsoft.com/office/officeart/2005/8/layout/pyramid3"/>
    <dgm:cxn modelId="{7BB5A2CC-AE94-47E7-BAD3-7CE75B7F1EFA}" type="presParOf" srcId="{CAEF20E5-0B15-4960-AB58-547F1DFCC3F0}" destId="{99CB7D3C-E727-48F6-B8FA-8B700C25B47F}" srcOrd="1" destOrd="0" presId="urn:microsoft.com/office/officeart/2005/8/layout/pyramid3"/>
    <dgm:cxn modelId="{0C9C6BE2-CABB-437A-AE1A-F4FD461D560F}" type="presParOf" srcId="{99CB7D3C-E727-48F6-B8FA-8B700C25B47F}" destId="{D99AAA4E-4D5B-4F22-9879-A64EFFD839E4}" srcOrd="0" destOrd="0" presId="urn:microsoft.com/office/officeart/2005/8/layout/pyramid3"/>
    <dgm:cxn modelId="{E80EEB05-65A1-4180-8AFA-C6E0EE9AB82B}" type="presParOf" srcId="{99CB7D3C-E727-48F6-B8FA-8B700C25B47F}" destId="{EEB0ECBF-6BE4-47C7-8C95-437FBE4AE0E2}" srcOrd="1" destOrd="0" presId="urn:microsoft.com/office/officeart/2005/8/layout/pyramid3"/>
    <dgm:cxn modelId="{CEC828B7-7F59-444B-AFB3-F8F50A3CB3D4}" type="presParOf" srcId="{CAEF20E5-0B15-4960-AB58-547F1DFCC3F0}" destId="{C6416289-B3CE-4A2D-AB4B-BA1E5AEA6A06}" srcOrd="2" destOrd="0" presId="urn:microsoft.com/office/officeart/2005/8/layout/pyramid3"/>
    <dgm:cxn modelId="{2A9D6E15-CDF9-4C4C-93A7-CF69A276B346}" type="presParOf" srcId="{C6416289-B3CE-4A2D-AB4B-BA1E5AEA6A06}" destId="{4CBEE128-854F-4E9D-94A9-2E15FA8C40EB}" srcOrd="0" destOrd="0" presId="urn:microsoft.com/office/officeart/2005/8/layout/pyramid3"/>
    <dgm:cxn modelId="{1E315AA1-D005-467D-A368-A673C45BAA25}" type="presParOf" srcId="{C6416289-B3CE-4A2D-AB4B-BA1E5AEA6A06}" destId="{DF7FE245-61DB-40AF-AC98-C746F7FB1C58}" srcOrd="1" destOrd="0" presId="urn:microsoft.com/office/officeart/2005/8/layout/pyramid3"/>
    <dgm:cxn modelId="{EF1E7B51-9DE0-412D-8AD4-D5D14C1416AF}" type="presParOf" srcId="{CAEF20E5-0B15-4960-AB58-547F1DFCC3F0}" destId="{896B2D12-D800-4CAC-8A1E-28A761079650}" srcOrd="3" destOrd="0" presId="urn:microsoft.com/office/officeart/2005/8/layout/pyramid3"/>
    <dgm:cxn modelId="{511347B1-6459-4AFB-8531-97FFC1DBC22D}" type="presParOf" srcId="{896B2D12-D800-4CAC-8A1E-28A761079650}" destId="{257AC4A8-9560-447F-BBA8-0CE45F05A828}" srcOrd="0" destOrd="0" presId="urn:microsoft.com/office/officeart/2005/8/layout/pyramid3"/>
    <dgm:cxn modelId="{64B4B281-8E4F-42D7-AFE5-9F22B1E08B2F}" type="presParOf" srcId="{896B2D12-D800-4CAC-8A1E-28A761079650}" destId="{E7E0F376-DD9E-4912-A9CB-F390FC54577E}" srcOrd="1" destOrd="0" presId="urn:microsoft.com/office/officeart/2005/8/layout/pyramid3"/>
    <dgm:cxn modelId="{4E756042-D8FD-4081-A816-F3F57E864F79}" type="presParOf" srcId="{CAEF20E5-0B15-4960-AB58-547F1DFCC3F0}" destId="{BA65C6AC-5261-49D5-89DA-65BB1B90FA98}" srcOrd="4" destOrd="0" presId="urn:microsoft.com/office/officeart/2005/8/layout/pyramid3"/>
    <dgm:cxn modelId="{974D8A37-2394-48A3-83B0-822480F152EC}" type="presParOf" srcId="{BA65C6AC-5261-49D5-89DA-65BB1B90FA98}" destId="{F3059A66-4653-4CBC-B5D5-A1CB19AB8284}" srcOrd="0" destOrd="0" presId="urn:microsoft.com/office/officeart/2005/8/layout/pyramid3"/>
    <dgm:cxn modelId="{3A92D04A-E96E-45B8-91E3-9F88B041647E}" type="presParOf" srcId="{BA65C6AC-5261-49D5-89DA-65BB1B90FA98}" destId="{8498EC40-2E0A-4A04-89B7-6235D896B7BA}" srcOrd="1" destOrd="0" presId="urn:microsoft.com/office/officeart/2005/8/layout/pyramid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73FBE51-9C5A-4868-8DDB-8B028E279C50}" type="doc">
      <dgm:prSet loTypeId="urn:microsoft.com/office/officeart/2005/8/layout/cycle7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87AE9C6-8DB1-4230-A4BD-CAB22DC34FEC}">
      <dgm:prSet phldrT="[Text]"/>
      <dgm:spPr/>
      <dgm:t>
        <a:bodyPr/>
        <a:lstStyle/>
        <a:p>
          <a:r>
            <a:rPr lang="en-US" dirty="0"/>
            <a:t>Sensory Input</a:t>
          </a:r>
        </a:p>
      </dgm:t>
    </dgm:pt>
    <dgm:pt modelId="{0DD5982E-A61E-4859-B1A6-D5DB50C2BC12}" type="parTrans" cxnId="{60C02CE6-B84D-400B-94A2-6F556BB73E0F}">
      <dgm:prSet/>
      <dgm:spPr/>
      <dgm:t>
        <a:bodyPr/>
        <a:lstStyle/>
        <a:p>
          <a:endParaRPr lang="en-US"/>
        </a:p>
      </dgm:t>
    </dgm:pt>
    <dgm:pt modelId="{E90D6DC1-6034-4B3D-82DD-EC298938A820}" type="sibTrans" cxnId="{60C02CE6-B84D-400B-94A2-6F556BB73E0F}">
      <dgm:prSet/>
      <dgm:spPr/>
      <dgm:t>
        <a:bodyPr/>
        <a:lstStyle/>
        <a:p>
          <a:endParaRPr lang="en-US"/>
        </a:p>
      </dgm:t>
    </dgm:pt>
    <dgm:pt modelId="{1E5BB916-6B0A-4DF1-AE7F-98649FF1368B}">
      <dgm:prSet phldrT="[Text]"/>
      <dgm:spPr/>
      <dgm:t>
        <a:bodyPr/>
        <a:lstStyle/>
        <a:p>
          <a:r>
            <a:rPr lang="en-US" dirty="0"/>
            <a:t>Integration</a:t>
          </a:r>
        </a:p>
      </dgm:t>
    </dgm:pt>
    <dgm:pt modelId="{6E2B15D6-105E-483C-9454-DCA3F913EA5C}" type="parTrans" cxnId="{832C13FD-192C-44FE-8779-846BF872A52F}">
      <dgm:prSet/>
      <dgm:spPr/>
      <dgm:t>
        <a:bodyPr/>
        <a:lstStyle/>
        <a:p>
          <a:endParaRPr lang="en-US"/>
        </a:p>
      </dgm:t>
    </dgm:pt>
    <dgm:pt modelId="{2EA0DCAF-FBAA-4937-B5AC-326BDCA2D533}" type="sibTrans" cxnId="{832C13FD-192C-44FE-8779-846BF872A52F}">
      <dgm:prSet/>
      <dgm:spPr/>
      <dgm:t>
        <a:bodyPr/>
        <a:lstStyle/>
        <a:p>
          <a:endParaRPr lang="en-US"/>
        </a:p>
      </dgm:t>
    </dgm:pt>
    <dgm:pt modelId="{9BD6F894-C364-4A5B-AFBD-DD754A61AB47}">
      <dgm:prSet phldrT="[Text]"/>
      <dgm:spPr/>
      <dgm:t>
        <a:bodyPr/>
        <a:lstStyle/>
        <a:p>
          <a:r>
            <a:rPr lang="en-US" dirty="0"/>
            <a:t>Motor Output</a:t>
          </a:r>
        </a:p>
      </dgm:t>
    </dgm:pt>
    <dgm:pt modelId="{D9F0FBD7-84B0-472F-AD6C-164212756A2A}" type="parTrans" cxnId="{13EFA0F1-347D-4035-86C9-F2736CDDBE62}">
      <dgm:prSet/>
      <dgm:spPr/>
      <dgm:t>
        <a:bodyPr/>
        <a:lstStyle/>
        <a:p>
          <a:endParaRPr lang="en-US"/>
        </a:p>
      </dgm:t>
    </dgm:pt>
    <dgm:pt modelId="{D8EC8D39-83D6-4239-84FA-E23810167DAA}" type="sibTrans" cxnId="{13EFA0F1-347D-4035-86C9-F2736CDDBE62}">
      <dgm:prSet/>
      <dgm:spPr/>
      <dgm:t>
        <a:bodyPr/>
        <a:lstStyle/>
        <a:p>
          <a:endParaRPr lang="en-US"/>
        </a:p>
      </dgm:t>
    </dgm:pt>
    <dgm:pt modelId="{B1E4C7BD-92EF-4DA4-80C4-A86A361A1334}" type="pres">
      <dgm:prSet presAssocID="{D73FBE51-9C5A-4868-8DDB-8B028E279C50}" presName="Name0" presStyleCnt="0">
        <dgm:presLayoutVars>
          <dgm:dir/>
          <dgm:resizeHandles val="exact"/>
        </dgm:presLayoutVars>
      </dgm:prSet>
      <dgm:spPr/>
    </dgm:pt>
    <dgm:pt modelId="{062449F8-A818-4932-A953-E479DAAF0245}" type="pres">
      <dgm:prSet presAssocID="{787AE9C6-8DB1-4230-A4BD-CAB22DC34FEC}" presName="node" presStyleLbl="node1" presStyleIdx="0" presStyleCnt="3" custRadScaleRad="196097" custRadScaleInc="-22000">
        <dgm:presLayoutVars>
          <dgm:bulletEnabled val="1"/>
        </dgm:presLayoutVars>
      </dgm:prSet>
      <dgm:spPr/>
    </dgm:pt>
    <dgm:pt modelId="{D0FDB016-89EB-4F2F-90B9-751D4B2BFE11}" type="pres">
      <dgm:prSet presAssocID="{E90D6DC1-6034-4B3D-82DD-EC298938A820}" presName="sibTrans" presStyleLbl="sibTrans2D1" presStyleIdx="0" presStyleCnt="3"/>
      <dgm:spPr/>
    </dgm:pt>
    <dgm:pt modelId="{3BBB839A-6772-4081-8F22-4F2DCC95ED2A}" type="pres">
      <dgm:prSet presAssocID="{E90D6DC1-6034-4B3D-82DD-EC298938A820}" presName="connectorText" presStyleLbl="sibTrans2D1" presStyleIdx="0" presStyleCnt="3"/>
      <dgm:spPr/>
    </dgm:pt>
    <dgm:pt modelId="{C74088C7-D788-4B4E-A356-D28AB763C46D}" type="pres">
      <dgm:prSet presAssocID="{1E5BB916-6B0A-4DF1-AE7F-98649FF1368B}" presName="node" presStyleLbl="node1" presStyleIdx="1" presStyleCnt="3">
        <dgm:presLayoutVars>
          <dgm:bulletEnabled val="1"/>
        </dgm:presLayoutVars>
      </dgm:prSet>
      <dgm:spPr/>
    </dgm:pt>
    <dgm:pt modelId="{9CC80E93-49EF-4D1F-BDC3-FB4E32994246}" type="pres">
      <dgm:prSet presAssocID="{2EA0DCAF-FBAA-4937-B5AC-326BDCA2D533}" presName="sibTrans" presStyleLbl="sibTrans2D1" presStyleIdx="1" presStyleCnt="3"/>
      <dgm:spPr/>
    </dgm:pt>
    <dgm:pt modelId="{26A43631-602E-4EF8-9618-1F0EE8C96DDB}" type="pres">
      <dgm:prSet presAssocID="{2EA0DCAF-FBAA-4937-B5AC-326BDCA2D533}" presName="connectorText" presStyleLbl="sibTrans2D1" presStyleIdx="1" presStyleCnt="3"/>
      <dgm:spPr/>
    </dgm:pt>
    <dgm:pt modelId="{A17D0275-499F-416F-A0B2-4155D6569BA6}" type="pres">
      <dgm:prSet presAssocID="{9BD6F894-C364-4A5B-AFBD-DD754A61AB47}" presName="node" presStyleLbl="node1" presStyleIdx="2" presStyleCnt="3">
        <dgm:presLayoutVars>
          <dgm:bulletEnabled val="1"/>
        </dgm:presLayoutVars>
      </dgm:prSet>
      <dgm:spPr/>
    </dgm:pt>
    <dgm:pt modelId="{3276519F-C949-4117-B387-68B83E279655}" type="pres">
      <dgm:prSet presAssocID="{D8EC8D39-83D6-4239-84FA-E23810167DAA}" presName="sibTrans" presStyleLbl="sibTrans2D1" presStyleIdx="2" presStyleCnt="3"/>
      <dgm:spPr/>
    </dgm:pt>
    <dgm:pt modelId="{3AA299D4-1626-4BC1-9AB0-6172E44958F3}" type="pres">
      <dgm:prSet presAssocID="{D8EC8D39-83D6-4239-84FA-E23810167DAA}" presName="connectorText" presStyleLbl="sibTrans2D1" presStyleIdx="2" presStyleCnt="3"/>
      <dgm:spPr/>
    </dgm:pt>
  </dgm:ptLst>
  <dgm:cxnLst>
    <dgm:cxn modelId="{F5B4F3B2-D098-476D-81B8-F90FF0EC7054}" type="presOf" srcId="{2EA0DCAF-FBAA-4937-B5AC-326BDCA2D533}" destId="{26A43631-602E-4EF8-9618-1F0EE8C96DDB}" srcOrd="1" destOrd="0" presId="urn:microsoft.com/office/officeart/2005/8/layout/cycle7"/>
    <dgm:cxn modelId="{6CA65E2F-D87D-42A2-8BC9-D698A76112EF}" type="presOf" srcId="{D8EC8D39-83D6-4239-84FA-E23810167DAA}" destId="{3AA299D4-1626-4BC1-9AB0-6172E44958F3}" srcOrd="1" destOrd="0" presId="urn:microsoft.com/office/officeart/2005/8/layout/cycle7"/>
    <dgm:cxn modelId="{50E10A9F-9429-4940-A97F-5C48FED1EF20}" type="presOf" srcId="{E90D6DC1-6034-4B3D-82DD-EC298938A820}" destId="{3BBB839A-6772-4081-8F22-4F2DCC95ED2A}" srcOrd="1" destOrd="0" presId="urn:microsoft.com/office/officeart/2005/8/layout/cycle7"/>
    <dgm:cxn modelId="{15A7FD3D-409B-45C9-BC26-BB2F5A0D3EC7}" type="presOf" srcId="{D73FBE51-9C5A-4868-8DDB-8B028E279C50}" destId="{B1E4C7BD-92EF-4DA4-80C4-A86A361A1334}" srcOrd="0" destOrd="0" presId="urn:microsoft.com/office/officeart/2005/8/layout/cycle7"/>
    <dgm:cxn modelId="{60C02CE6-B84D-400B-94A2-6F556BB73E0F}" srcId="{D73FBE51-9C5A-4868-8DDB-8B028E279C50}" destId="{787AE9C6-8DB1-4230-A4BD-CAB22DC34FEC}" srcOrd="0" destOrd="0" parTransId="{0DD5982E-A61E-4859-B1A6-D5DB50C2BC12}" sibTransId="{E90D6DC1-6034-4B3D-82DD-EC298938A820}"/>
    <dgm:cxn modelId="{2971DAC4-659C-41D0-B31E-652903122FF7}" type="presOf" srcId="{E90D6DC1-6034-4B3D-82DD-EC298938A820}" destId="{D0FDB016-89EB-4F2F-90B9-751D4B2BFE11}" srcOrd="0" destOrd="0" presId="urn:microsoft.com/office/officeart/2005/8/layout/cycle7"/>
    <dgm:cxn modelId="{C47DFAA6-86DB-4FD4-8AF6-B849B05D7B9A}" type="presOf" srcId="{D8EC8D39-83D6-4239-84FA-E23810167DAA}" destId="{3276519F-C949-4117-B387-68B83E279655}" srcOrd="0" destOrd="0" presId="urn:microsoft.com/office/officeart/2005/8/layout/cycle7"/>
    <dgm:cxn modelId="{55A8E5BA-A0F0-4326-9926-76657D181A3E}" type="presOf" srcId="{9BD6F894-C364-4A5B-AFBD-DD754A61AB47}" destId="{A17D0275-499F-416F-A0B2-4155D6569BA6}" srcOrd="0" destOrd="0" presId="urn:microsoft.com/office/officeart/2005/8/layout/cycle7"/>
    <dgm:cxn modelId="{1E4781C7-020C-43E6-9E91-A437C9C58B8B}" type="presOf" srcId="{787AE9C6-8DB1-4230-A4BD-CAB22DC34FEC}" destId="{062449F8-A818-4932-A953-E479DAAF0245}" srcOrd="0" destOrd="0" presId="urn:microsoft.com/office/officeart/2005/8/layout/cycle7"/>
    <dgm:cxn modelId="{CCD18E4F-890F-4ACE-811C-B963C3480512}" type="presOf" srcId="{1E5BB916-6B0A-4DF1-AE7F-98649FF1368B}" destId="{C74088C7-D788-4B4E-A356-D28AB763C46D}" srcOrd="0" destOrd="0" presId="urn:microsoft.com/office/officeart/2005/8/layout/cycle7"/>
    <dgm:cxn modelId="{832C13FD-192C-44FE-8779-846BF872A52F}" srcId="{D73FBE51-9C5A-4868-8DDB-8B028E279C50}" destId="{1E5BB916-6B0A-4DF1-AE7F-98649FF1368B}" srcOrd="1" destOrd="0" parTransId="{6E2B15D6-105E-483C-9454-DCA3F913EA5C}" sibTransId="{2EA0DCAF-FBAA-4937-B5AC-326BDCA2D533}"/>
    <dgm:cxn modelId="{8C59411A-4EB3-49BA-8D00-FFBF7222899D}" type="presOf" srcId="{2EA0DCAF-FBAA-4937-B5AC-326BDCA2D533}" destId="{9CC80E93-49EF-4D1F-BDC3-FB4E32994246}" srcOrd="0" destOrd="0" presId="urn:microsoft.com/office/officeart/2005/8/layout/cycle7"/>
    <dgm:cxn modelId="{13EFA0F1-347D-4035-86C9-F2736CDDBE62}" srcId="{D73FBE51-9C5A-4868-8DDB-8B028E279C50}" destId="{9BD6F894-C364-4A5B-AFBD-DD754A61AB47}" srcOrd="2" destOrd="0" parTransId="{D9F0FBD7-84B0-472F-AD6C-164212756A2A}" sibTransId="{D8EC8D39-83D6-4239-84FA-E23810167DAA}"/>
    <dgm:cxn modelId="{DC92987E-CE08-4413-AF9B-D13EA9DEA29B}" type="presParOf" srcId="{B1E4C7BD-92EF-4DA4-80C4-A86A361A1334}" destId="{062449F8-A818-4932-A953-E479DAAF0245}" srcOrd="0" destOrd="0" presId="urn:microsoft.com/office/officeart/2005/8/layout/cycle7"/>
    <dgm:cxn modelId="{D21B5C22-602D-435E-9826-F74F91771027}" type="presParOf" srcId="{B1E4C7BD-92EF-4DA4-80C4-A86A361A1334}" destId="{D0FDB016-89EB-4F2F-90B9-751D4B2BFE11}" srcOrd="1" destOrd="0" presId="urn:microsoft.com/office/officeart/2005/8/layout/cycle7"/>
    <dgm:cxn modelId="{B75C855E-F05E-40FF-B660-2BDACEDB0630}" type="presParOf" srcId="{D0FDB016-89EB-4F2F-90B9-751D4B2BFE11}" destId="{3BBB839A-6772-4081-8F22-4F2DCC95ED2A}" srcOrd="0" destOrd="0" presId="urn:microsoft.com/office/officeart/2005/8/layout/cycle7"/>
    <dgm:cxn modelId="{67201CB7-2E46-41F8-A5E2-5759D4551850}" type="presParOf" srcId="{B1E4C7BD-92EF-4DA4-80C4-A86A361A1334}" destId="{C74088C7-D788-4B4E-A356-D28AB763C46D}" srcOrd="2" destOrd="0" presId="urn:microsoft.com/office/officeart/2005/8/layout/cycle7"/>
    <dgm:cxn modelId="{061E85DF-4958-4BF3-8D89-12DAB6470661}" type="presParOf" srcId="{B1E4C7BD-92EF-4DA4-80C4-A86A361A1334}" destId="{9CC80E93-49EF-4D1F-BDC3-FB4E32994246}" srcOrd="3" destOrd="0" presId="urn:microsoft.com/office/officeart/2005/8/layout/cycle7"/>
    <dgm:cxn modelId="{EEFD3324-8B28-4469-ADF2-0DC45F2FB201}" type="presParOf" srcId="{9CC80E93-49EF-4D1F-BDC3-FB4E32994246}" destId="{26A43631-602E-4EF8-9618-1F0EE8C96DDB}" srcOrd="0" destOrd="0" presId="urn:microsoft.com/office/officeart/2005/8/layout/cycle7"/>
    <dgm:cxn modelId="{DD6946DD-1CE5-4BB0-8C67-4B01F48F7C9A}" type="presParOf" srcId="{B1E4C7BD-92EF-4DA4-80C4-A86A361A1334}" destId="{A17D0275-499F-416F-A0B2-4155D6569BA6}" srcOrd="4" destOrd="0" presId="urn:microsoft.com/office/officeart/2005/8/layout/cycle7"/>
    <dgm:cxn modelId="{50951D9D-012B-4403-98C1-EA6A5B6BC9B0}" type="presParOf" srcId="{B1E4C7BD-92EF-4DA4-80C4-A86A361A1334}" destId="{3276519F-C949-4117-B387-68B83E279655}" srcOrd="5" destOrd="0" presId="urn:microsoft.com/office/officeart/2005/8/layout/cycle7"/>
    <dgm:cxn modelId="{597C27BB-E000-46D6-ACD9-409C94639E31}" type="presParOf" srcId="{3276519F-C949-4117-B387-68B83E279655}" destId="{3AA299D4-1626-4BC1-9AB0-6172E44958F3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B01B3F-3B60-46CC-928F-B42E4B851667}">
      <dsp:nvSpPr>
        <dsp:cNvPr id="0" name=""/>
        <dsp:cNvSpPr/>
      </dsp:nvSpPr>
      <dsp:spPr>
        <a:xfrm rot="10800000">
          <a:off x="0" y="0"/>
          <a:ext cx="4080342" cy="970455"/>
        </a:xfrm>
        <a:prstGeom prst="trapezoid">
          <a:avLst>
            <a:gd name="adj" fmla="val 4204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100" b="0" i="0" kern="1200" dirty="0"/>
            <a:t>β</a:t>
          </a:r>
          <a:r>
            <a:rPr lang="en-US" sz="2100" b="0" i="0" kern="1200" dirty="0"/>
            <a:t> receptor</a:t>
          </a:r>
          <a:endParaRPr lang="en-US" sz="2100" kern="1200" dirty="0"/>
        </a:p>
      </dsp:txBody>
      <dsp:txXfrm rot="-10800000">
        <a:off x="714059" y="0"/>
        <a:ext cx="2652222" cy="970455"/>
      </dsp:txXfrm>
    </dsp:sp>
    <dsp:sp modelId="{D99AAA4E-4D5B-4F22-9879-A64EFFD839E4}">
      <dsp:nvSpPr>
        <dsp:cNvPr id="0" name=""/>
        <dsp:cNvSpPr/>
      </dsp:nvSpPr>
      <dsp:spPr>
        <a:xfrm rot="10800000">
          <a:off x="408034" y="970455"/>
          <a:ext cx="3264273" cy="970455"/>
        </a:xfrm>
        <a:prstGeom prst="trapezoid">
          <a:avLst>
            <a:gd name="adj" fmla="val 4204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100" kern="1200" dirty="0"/>
            <a:t>α</a:t>
          </a:r>
          <a:br>
            <a:rPr lang="el-GR" sz="2100" kern="1200" dirty="0"/>
          </a:br>
          <a:r>
            <a:rPr lang="en-US" sz="2100" kern="1200" dirty="0"/>
            <a:t>Signaling</a:t>
          </a:r>
          <a:br>
            <a:rPr lang="el-GR" sz="2100" kern="1200" dirty="0"/>
          </a:br>
          <a:endParaRPr lang="en-US" sz="2100" kern="1200" dirty="0"/>
        </a:p>
      </dsp:txBody>
      <dsp:txXfrm rot="-10800000">
        <a:off x="979282" y="970455"/>
        <a:ext cx="2121777" cy="970455"/>
      </dsp:txXfrm>
    </dsp:sp>
    <dsp:sp modelId="{4CBEE128-854F-4E9D-94A9-2E15FA8C40EB}">
      <dsp:nvSpPr>
        <dsp:cNvPr id="0" name=""/>
        <dsp:cNvSpPr/>
      </dsp:nvSpPr>
      <dsp:spPr>
        <a:xfrm rot="10800000">
          <a:off x="816068" y="1940911"/>
          <a:ext cx="2448205" cy="970455"/>
        </a:xfrm>
        <a:prstGeom prst="trapezoid">
          <a:avLst>
            <a:gd name="adj" fmla="val 4204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100" b="0" i="0" kern="1200" dirty="0"/>
            <a:t>δ</a:t>
          </a:r>
          <a:endParaRPr lang="en-US" sz="2100" kern="1200" dirty="0"/>
        </a:p>
      </dsp:txBody>
      <dsp:txXfrm rot="-10800000">
        <a:off x="1244504" y="1940911"/>
        <a:ext cx="1591333" cy="970455"/>
      </dsp:txXfrm>
    </dsp:sp>
    <dsp:sp modelId="{257AC4A8-9560-447F-BBA8-0CE45F05A828}">
      <dsp:nvSpPr>
        <dsp:cNvPr id="0" name=""/>
        <dsp:cNvSpPr/>
      </dsp:nvSpPr>
      <dsp:spPr>
        <a:xfrm rot="10800000">
          <a:off x="1224102" y="2911367"/>
          <a:ext cx="1632136" cy="970455"/>
        </a:xfrm>
        <a:prstGeom prst="trapezoid">
          <a:avLst>
            <a:gd name="adj" fmla="val 4204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100" b="0" i="0" kern="1200" dirty="0"/>
            <a:t>θ</a:t>
          </a:r>
          <a:endParaRPr lang="en-US" sz="2100" kern="1200" dirty="0"/>
        </a:p>
      </dsp:txBody>
      <dsp:txXfrm rot="-10800000">
        <a:off x="1509726" y="2911367"/>
        <a:ext cx="1060888" cy="970455"/>
      </dsp:txXfrm>
    </dsp:sp>
    <dsp:sp modelId="{F3059A66-4653-4CBC-B5D5-A1CB19AB8284}">
      <dsp:nvSpPr>
        <dsp:cNvPr id="0" name=""/>
        <dsp:cNvSpPr/>
      </dsp:nvSpPr>
      <dsp:spPr>
        <a:xfrm rot="10800000">
          <a:off x="1632136" y="3881823"/>
          <a:ext cx="816068" cy="970455"/>
        </a:xfrm>
        <a:prstGeom prst="trapezoid">
          <a:avLst>
            <a:gd name="adj" fmla="val 5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100" b="0" i="0" kern="1200" dirty="0"/>
            <a:t>γ</a:t>
          </a:r>
          <a:endParaRPr lang="en-US" sz="2100" kern="1200" dirty="0"/>
        </a:p>
      </dsp:txBody>
      <dsp:txXfrm rot="-10800000">
        <a:off x="1632136" y="3881823"/>
        <a:ext cx="816068" cy="9704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2449F8-A818-4932-A953-E479DAAF0245}">
      <dsp:nvSpPr>
        <dsp:cNvPr id="0" name=""/>
        <dsp:cNvSpPr/>
      </dsp:nvSpPr>
      <dsp:spPr>
        <a:xfrm>
          <a:off x="991379" y="0"/>
          <a:ext cx="1711344" cy="85567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Sensory Input</a:t>
          </a:r>
        </a:p>
      </dsp:txBody>
      <dsp:txXfrm>
        <a:off x="1016441" y="25062"/>
        <a:ext cx="1661220" cy="805548"/>
      </dsp:txXfrm>
    </dsp:sp>
    <dsp:sp modelId="{D0FDB016-89EB-4F2F-90B9-751D4B2BFE11}">
      <dsp:nvSpPr>
        <dsp:cNvPr id="0" name=""/>
        <dsp:cNvSpPr/>
      </dsp:nvSpPr>
      <dsp:spPr>
        <a:xfrm rot="2927572">
          <a:off x="2473041" y="1501130"/>
          <a:ext cx="889936" cy="299485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2562887" y="1561027"/>
        <a:ext cx="710245" cy="179691"/>
      </dsp:txXfrm>
    </dsp:sp>
    <dsp:sp modelId="{C74088C7-D788-4B4E-A356-D28AB763C46D}">
      <dsp:nvSpPr>
        <dsp:cNvPr id="0" name=""/>
        <dsp:cNvSpPr/>
      </dsp:nvSpPr>
      <dsp:spPr>
        <a:xfrm>
          <a:off x="3133294" y="2446074"/>
          <a:ext cx="1711344" cy="85567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Integration</a:t>
          </a:r>
        </a:p>
      </dsp:txBody>
      <dsp:txXfrm>
        <a:off x="3158356" y="2471136"/>
        <a:ext cx="1661220" cy="805548"/>
      </dsp:txXfrm>
    </dsp:sp>
    <dsp:sp modelId="{9CC80E93-49EF-4D1F-BDC3-FB4E32994246}">
      <dsp:nvSpPr>
        <dsp:cNvPr id="0" name=""/>
        <dsp:cNvSpPr/>
      </dsp:nvSpPr>
      <dsp:spPr>
        <a:xfrm rot="10800000">
          <a:off x="2132115" y="2724167"/>
          <a:ext cx="889936" cy="299485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10800000">
        <a:off x="2221960" y="2784064"/>
        <a:ext cx="710245" cy="179691"/>
      </dsp:txXfrm>
    </dsp:sp>
    <dsp:sp modelId="{A17D0275-499F-416F-A0B2-4155D6569BA6}">
      <dsp:nvSpPr>
        <dsp:cNvPr id="0" name=""/>
        <dsp:cNvSpPr/>
      </dsp:nvSpPr>
      <dsp:spPr>
        <a:xfrm>
          <a:off x="309528" y="2446074"/>
          <a:ext cx="1711344" cy="85567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Motor Output</a:t>
          </a:r>
        </a:p>
      </dsp:txBody>
      <dsp:txXfrm>
        <a:off x="334590" y="2471136"/>
        <a:ext cx="1661220" cy="805548"/>
      </dsp:txXfrm>
    </dsp:sp>
    <dsp:sp modelId="{3276519F-C949-4117-B387-68B83E279655}">
      <dsp:nvSpPr>
        <dsp:cNvPr id="0" name=""/>
        <dsp:cNvSpPr/>
      </dsp:nvSpPr>
      <dsp:spPr>
        <a:xfrm rot="17134559">
          <a:off x="1061158" y="1501130"/>
          <a:ext cx="889936" cy="299485"/>
        </a:xfrm>
        <a:prstGeom prst="left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>
        <a:off x="1151004" y="1561027"/>
        <a:ext cx="710245" cy="1796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3">
  <dgm:title val=""/>
  <dgm:desc val=""/>
  <dgm:catLst>
    <dgm:cat type="pyramid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T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T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rev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t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0.17647" units="1/cm"/>
          <inkml:channelProperty channel="Y" name="resolution" value="40.42105" units="1/cm"/>
          <inkml:channelProperty channel="T" name="resolution" value="1" units="1/dev"/>
        </inkml:channelProperties>
      </inkml:inkSource>
      <inkml:timestamp xml:id="ts0" timeString="2016-12-16T18:20:36.293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52F30E2-89CD-4996-A29A-28A730524417}" emma:medium="tactile" emma:mode="ink">
          <msink:context xmlns:msink="http://schemas.microsoft.com/ink/2010/main" type="inkDrawing" rotatedBoundingBox="-1412,4988 20292,-2553 22710,4406 1005,11948" semanticType="callout" shapeName="Other">
            <msink:sourceLink direction="with" ref="{5CD3F98C-3AA7-4CCC-ADFA-CE5CE12BC13E}"/>
          </msink:context>
        </emma:interpretation>
      </emma:emma>
    </inkml:annotationXML>
    <inkml:trace contextRef="#ctx0" brushRef="#br0">21866 1841 0,'0'-37'516,"0"0"-344,-36 0 218,-112 1-390,1 36 16,0-37-16,36 37 0,1-37 15,36 37-15,-36 0 16,-111-74-16,0 1 16,-36 73-16,36-37 0,110 0 15,-73 0-15,-147 37 16,73-36-16,-36-1 0,73 0 16,-74 0-16,-110 0 15,37 0-15,184 37 16,0 0-16,-37 0 0,-36 37 15,-1-37-15,147 37 16,1-37-16,73 0 16,-73 0-16,36 0 0,-110 37 15,147-37 407,-36 0-422,-1 0 16,-36-37-16,-38-37 15,-36 38-15,111 36 0,-1-37 16,0 37-16,-110-74 16,-36 37-16,-1-36 15,0 36-15,74 0 0,-1 0 16,-109 1-16,-148-38 16,0 37-16,37-73 15,0-38-15,-74 38 0,37 36 16,110 1-16,38 36 15,-111-37-15,110 74 0,74 0 16,37 0-16,110 0 16,-74 0-16,38 0 15,-1 0-15,0 0 16,38 0-16,-1 0 16,0 0 312,0 0-313,0 0-15,-36 0 16,36 0-16,-73 0 0,-1 37 16,37-37-16,-36 0 15,73 0-15,0 0 16,1 0-16,-1 0 0,-74 37 15,38-37-15,-38 0 16,1 0-16,36 0 0,-36 0 16,36 0-16,1 0 15,-38 37-15,38-37 16,-75 0-16,75 0 0,36 0 16,-37 37-16,37-37 15,1 0 1,-1 0-16,0 36 15,0-36 1,-36 37 265,-148 37-281,-37-37 16,74-37-16,-111 0 16,1 0-16,-37 0 15,36 0-15,111 36 0,0-36 16,0 37-16,0-37 15,-37 0-15,74 37 16,0 0-16,73 0 0,-37-1 16,1 1-16,-74 0 15,74 0-15,-1 0 0,74 0 16,0-37-16,1 36 16,-38 1-16,37 0 15,0 0-15,1 0 16,-1-37 281,-37 73-297,-73 1 0,0 36 15,-1 38-15,1-1 16,37 74-16,36-37 16,-73 0-16,36 0 0,1 0 15,0 37-15,-38 36 16,75 1-16,-1-111 15,37-36-15,0-38 0,-36-36 16,73 37-16,-37-37 16,0 110-16,0-73 15,37-1-15,-36-36 0,36 0 16,-37 0-16,37-1 16,-37 1 249,0 0-249,0 37-16,1-1 15,-38 148-15,0 74 0,1 110 16,-38-148-16,74-73 16,-36 111-16,36-38 15,-37-36-15,74 0 0,0-147 16,0-1-16,0-36 16,0 37-16,0-37 15,-36 36-15,36 1 0,0-37 16,0 36-16,-37 1 15,37-37-15,0 0 16,-37-37 0,37 36-16,-37 1 297,37 37-297,0-1 0,-37-36 15,37 37-15,0 0 16,0 110-16,0 0 15,37-37-15,-37-37 0,0-73 16,0 0-16,0 0 16,0 0-1,0-1 17,0 1-1,0 0-31,37 0 15,-37 0-15,0-1 16,0 38-16,0-37 16,0 0-16,0 0 15,0-1 17,0 1-1,37-37 0,-37 37-31,0 0 16,0 0 15,0-1 0,37-36-15,-37 37-1,0 0 189,36 0-173,-36 0 0,37-37-15,-37 36-1,0 1 32,37-37-47,-37 37 63,0 0-1,37-37-31,-37 37 32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0.17647" units="1/cm"/>
          <inkml:channelProperty channel="Y" name="resolution" value="40.42105" units="1/cm"/>
          <inkml:channelProperty channel="T" name="resolution" value="1" units="1/dev"/>
        </inkml:channelProperties>
      </inkml:inkSource>
      <inkml:timestamp xml:id="ts0" timeString="2016-12-16T18:20:42.248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2ED24DC-7A51-4183-9BE0-F5DB6B269F89}" emma:medium="tactile" emma:mode="ink">
          <msink:context xmlns:msink="http://schemas.microsoft.com/ink/2010/main" type="inkDrawing" rotatedBoundingBox="9603,11988 9704,12287 9659,12302 9558,12004" semanticType="callout" shapeName="Other">
            <msink:sourceLink direction="with" ref="{5CD3F98C-3AA7-4CCC-ADFA-CE5CE12BC13E}"/>
          </msink:context>
        </emma:interpretation>
      </emma:emma>
    </inkml:annotationXML>
    <inkml:trace contextRef="#ctx0" brushRef="#br0">0 0 0,'37'0'172,"-37"37"-125,0 0-16,0 0-15,0 0 0,37-37-16,-37 36 15,0 1 1,37-37-16,-37 37 16,0 0 109</inkml:trace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0.17647" units="1/cm"/>
          <inkml:channelProperty channel="Y" name="resolution" value="40.42105" units="1/cm"/>
          <inkml:channelProperty channel="T" name="resolution" value="1" units="1/dev"/>
        </inkml:channelProperties>
      </inkml:inkSource>
      <inkml:timestamp xml:id="ts0" timeString="2016-12-16T18:20:19.250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EC4541-3FC9-485C-AAA5-B7694966AF20}" emma:medium="tactile" emma:mode="ink">
          <msink:context xmlns:msink="http://schemas.microsoft.com/ink/2010/main" type="inkDrawing" rotatedBoundingBox="19860,12699 23308,12958 23232,13960 19785,13701" hotPoints="23923,13475 21868,13761 19902,13096 21958,12810" semanticType="enclosure" shapeName="Ellipse"/>
        </emma:interpretation>
      </emma:emma>
    </inkml:annotationXML>
    <inkml:trace contextRef="#ctx0" brushRef="#br0">294 884 0,'37'0'422,"0"0"-391,0 0-15,-1 0-1,1 0 17,0 0-17,0 0 1,0 0 0,0 0-1,-1 0 16,1 0-15,0 0 31,0 0-31,0 0-16,-1 0 15,1 0 1,0 0-1,0 0 1,0 0 15,-1 0-15,1 0 0,0 0 15,0 0-16,0 0 17,0 0-32,-1 0 15,1 0 1,0 0 0,-37 37-16,37-37 15,0 0 48,-37 36-63,36-36 0,1 37 15,0-37 32,0 0 0,0 0-31,-1 37 359,1-37-360,0 0 1,0 0 0,0 0-16,-1 37 15,1-37 1,0 0-16,0 0 15,0 0-15,0 0 16,-1 0-16,38 0 16,-37 0-16,0 0 15,-1 0 1,1 0-16,0 0 16,0 0-16,0 0 15,-1 0-15,1 0 16,0 0-1,0 0-15,0 0 0,0 0 16,-1 0 15,1 0-31,0 0 16,0 0 0,0 0-1,-1 0-15,1 0 16,0 0-1,0 0-15,0 0 16,-1 0 0,1 0-1,-37-37-15,37 37 0,0 0 47,0 0-16,0 0 1,-37-37-17,36 37 1,1 0 15,-37-37-15,0 1 15,37 36-31,0 0 31,-37-37-31,37 37 16,-37-37 0,36 37-16,-36-37 15,37 0 1,-37 1-1,0-1 1,0 0-16,0 0 16,0 0-1,0 1 1,-37 36-16,37-37 16,0 0-1,-36 37-15,36-37 31,-37 37-31,37-37 16,-37 0 0,0 37-1,37-36-15,-37-1 16,1 37 0,-1-37-1,0 0 16,0 37-31,0 0 16,0 0-16,1-37 16,-1 37-16,0 0 15,0 0-15,0 0 16,1 0 0,-1 0-1,0 0-15,0 0 16,37-36-16,-37 36 15,1 0-15,-1 0 16,0 0-16,0 0 16,0-37-1,0 37-15,1 0 16,-1 0 0,0 0-1,0 0 1,0 0-1,1 0 1,-1 0-16,0 0 0,0 0 16,0 0-1,1 0-15,-1 0 16,0 0-16,0 0 0,0 0 16,0 0-1,1 0 1,-1 0-16,0 0 15,0 0 17,0 0 343,1 0-360,36-37-15,-74 37 16,37 0-16,0 0 16,1 0-16,-1 0 15,0 0 1,0 0-16,0 0 15,1-37 1,-1 37 0,0 0-16,0 0 0,0 0 15,-36-37-15,36 37 16,0 0-16,0 0 16,0 0-16,1 0 15,-1 0 1,0 0-1,0 0 1,0 0 0,1 37-1,-1-37 1,0 0-16,0 0 16,0 0-1,0 0-15,1 37 0,-1-37 16,0 0-1,0 0 1,0 0 15,1 0-15,36 37 0,-37-37-1,0 0-15,0 0 16,0 0 15,37 37 0,-36-37 1,36 36 93,-37-36-125,37 37 31,0 0-16,0 0 1,0 0 15,0-1 47,0 1-46,37 0-17,-37 0 1,0 0 15,0 0 47,0-1 0,0 1 1,0 0-48,36-37-16,-36 37 17,37-37 15,-37 37-16,37-37-16,-37 36 1,37 1 47,-37 0-1,37-37-31,-37 37 1,36-37 14,1 0 1,0 0 78,0 0-78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0.17647" units="1/cm"/>
          <inkml:channelProperty channel="Y" name="resolution" value="40.42105" units="1/cm"/>
          <inkml:channelProperty channel="T" name="resolution" value="1" units="1/dev"/>
        </inkml:channelProperties>
      </inkml:inkSource>
      <inkml:timestamp xml:id="ts0" timeString="2016-12-16T18:20:40.014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C90638A-2FBF-459A-AF93-2505AB2C7988}" emma:medium="tactile" emma:mode="ink">
          <msink:context xmlns:msink="http://schemas.microsoft.com/ink/2010/main" type="writingRegion" rotatedBoundingBox="2098,8761 7656,8761 7656,11927 2098,11927"/>
        </emma:interpretation>
      </emma:emma>
    </inkml:annotationXML>
    <inkml:traceGroup>
      <inkml:annotationXML>
        <emma:emma xmlns:emma="http://www.w3.org/2003/04/emma" version="1.0">
          <emma:interpretation id="{7FE5A26E-079C-49C9-9DE0-62B263FE7185}" emma:medium="tactile" emma:mode="ink">
            <msink:context xmlns:msink="http://schemas.microsoft.com/ink/2010/main" type="paragraph" rotatedBoundingBox="2098,8761 7656,8761 7656,11927 2098,119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004DCE-21BB-4DD4-9C08-75C6C0E80212}" emma:medium="tactile" emma:mode="ink">
              <msink:context xmlns:msink="http://schemas.microsoft.com/ink/2010/main" type="line" rotatedBoundingBox="2098,8761 7656,8761 7656,11927 2098,11927"/>
            </emma:interpretation>
          </emma:emma>
        </inkml:annotationXML>
        <inkml:traceGroup>
          <inkml:annotationXML>
            <emma:emma xmlns:emma="http://www.w3.org/2003/04/emma" version="1.0">
              <emma:interpretation id="{5CD3F98C-3AA7-4CCC-ADFA-CE5CE12BC13E}" emma:medium="tactile" emma:mode="ink">
                <msink:context xmlns:msink="http://schemas.microsoft.com/ink/2010/main" type="inkWord" rotatedBoundingBox="7288,8761 7656,8761 7656,9276 7288,9276">
                  <msink:destinationLink direction="with" ref="{02ED24DC-7A51-4183-9BE0-F5DB6B269F89}"/>
                  <msink:destinationLink direction="with" ref="{252F30E2-89CD-4996-A29A-28A730524417}"/>
                  <msink:destinationLink direction="with" ref="{AA05A5E2-9FCD-43FA-8316-E4B705F9A00C}"/>
                  <msink:destinationLink direction="with" ref="{65734CEF-5F3D-4575-8DA5-E0C0CE7E5B2B}"/>
                </msink:context>
              </emma:interpretation>
              <emma:one-of disjunction-type="recognition" id="oneOf0">
                <emma:interpretation id="interp0" emma:lang="en-US" emma:confidence="0">
                  <emma:literal>F</emma:literal>
                </emma:interpretation>
                <emma:interpretation id="interp1" emma:lang="en-US" emma:confidence="0">
                  <emma:literal>f</emma:literal>
                </emma:interpretation>
                <emma:interpretation id="interp2" emma:lang="en-US" emma:confidence="0">
                  <emma:literal>?</emma:literal>
                </emma:interpretation>
                <emma:interpretation id="interp3" emma:lang="en-US" emma:confidence="0">
                  <emma:literal>+</emma:literal>
                </emma:interpretation>
                <emma:interpretation id="interp4" emma:lang="en-US" emma:confidence="0">
                  <emma:literal>!</emma:literal>
                </emma:interpretation>
              </emma:one-of>
            </emma:emma>
          </inkml:annotationXML>
          <inkml:trace contextRef="#ctx0" brushRef="#br0">5190-626 0,'0'37'15,"0"0"16,37-37-31,-37 36 32,37-36-17,-37 37-15,36-37 32,-36 37-17,37-37-15,-37 37 16,37-37-1,-37 37 1,0-1 15,37-36-31,-37 37 16,37-37 0,-37 37 15,36 0 0,-36 0-15,37-37-1,-37 36 1,37-36 0,-37 37-16</inkml:trace>
          <inkml:trace contextRef="#ctx0" brushRef="#br0" timeOffset="-2134.3073">0 2540 0,'36'0'47,"1"-37"-16,0 37-15,-37-37 0,37 37-16,-37-37 15,37 37 1,-37-37-16,36 1 0,-36-1 16,37 0-16,-37 0 15,0 0-15,37 1 16,0-1-16,0 0 15,-37 0-15,0 0 16,0 1-16,73-1 0,-73-37 16,37 0-16,-37 1 15,0-1-15,37 37 16,0 1-16,-37-1 0,37-37 16,-37 37-1,36 1-15,-36-1 16,0 0-16,0 0 0,0 0 15,0 0-15,0 1 16,37-1-16,-37 0 16,0 0-16,37 0 15,-37 1 1,0-1 0,0 0-16,0 0 0,0 0 31,0 1-16,37-1 1,-37-37-16,0 37 16,0 0-16,0 1 15,0-1 17,0 0-17,0 0 16,37 37-31,-37-37 16,0 1 0,0-1 15,0 0 16,0 0 0,0 0-32,0 1 17,0-1-17,0 0-15,0 0 31,0 0 48,0 1-64,36-1 63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0.17647" units="1/cm"/>
          <inkml:channelProperty channel="Y" name="resolution" value="40.42105" units="1/cm"/>
          <inkml:channelProperty channel="T" name="resolution" value="1" units="1/dev"/>
        </inkml:channelProperties>
      </inkml:inkSource>
      <inkml:timestamp xml:id="ts0" timeString="2016-12-16T18:20:44.136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05A5E2-9FCD-43FA-8316-E4B705F9A00C}" emma:medium="tactile" emma:mode="ink">
          <msink:context xmlns:msink="http://schemas.microsoft.com/ink/2010/main" type="inkDrawing" rotatedBoundingBox="6395,12994 7986,12626 8012,12735 6421,13104" semanticType="callout" shapeName="Other">
            <msink:sourceLink direction="with" ref="{5CD3F98C-3AA7-4CCC-ADFA-CE5CE12BC13E}"/>
          </msink:context>
        </emma:interpretation>
      </emma:emma>
    </inkml:annotationXML>
    <inkml:trace contextRef="#ctx0" brushRef="#br0">1583 0 0,'0'37'31,"-36"-37"63,-1 37-63,0-37-15,0 37-1,0-37 1,1 36-16,-1-36 16,0 0-1,37 37-15,-37-37 16,0 0-16,-73 37 0,36-37 15,1 37-15,36-37 16,0 0-16,0 0 16,0 0-1,1 0-15,-1 0 0,0 37 16,0-37 0,0 0-16,-36 36 0,-1-36 15,37 0-15,0 0 16,1 0-1,36 37-15,-37-37 0,0 0 16,0 0 0,37 37-1,-37-37-15,1 0 16,-1 0 0,0 0-16,0 0 31,0 0-16,0 0 1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0.17647" units="1/cm"/>
          <inkml:channelProperty channel="Y" name="resolution" value="40.42105" units="1/cm"/>
          <inkml:channelProperty channel="T" name="resolution" value="1" units="1/dev"/>
        </inkml:channelProperties>
      </inkml:inkSource>
      <inkml:timestamp xml:id="ts0" timeString="2016-12-16T18:20:24.302"/>
    </inkml:context>
    <inkml:brush xml:id="br0">
      <inkml:brushProperty name="width" value="0.05" units="cm"/>
      <inkml:brushProperty name="height" value="0.05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5734CEF-5F3D-4575-8DA5-E0C0CE7E5B2B}" emma:medium="tactile" emma:mode="ink">
          <msink:context xmlns:msink="http://schemas.microsoft.com/ink/2010/main" type="inkDrawing" rotatedBoundingBox="14220,14302 15497,14577 15470,14700 14193,14426" semanticType="callout" shapeName="Other">
            <msink:sourceLink direction="with" ref="{5CD3F98C-3AA7-4CCC-ADFA-CE5CE12BC13E}"/>
          </msink:context>
        </emma:interpretation>
      </emma:emma>
    </inkml:annotationXML>
    <inkml:trace contextRef="#ctx0" brushRef="#br0">-4344 1804 0,'-37'0'297,"0"0"-281,1 0-16,-1 0 16,0 0-16,0 0 15,0 0 1,0 0-16,1 0 31,-1 0-31,0 0 16,0 0-1,37-37 1,-37 37-16,1 0 47,-1 0-32,0 0-15,0 0 16,0 0 0,1 0-16,-1 0 15,0 0 17,37-36-17,-37 36-15,0 0 16,0-37-1,37 0 1,-36 37-16,-1 0 16,37-37-1,-37 37 17,0-37-17,0 37 1,1 0-1,-1 0 32,0 0 78,0 0-93,0 0 108,1 0-109</inkml:trace>
  </inkml:traceGroup>
</inkml:ink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0.17647" units="1/cm"/>
          <inkml:channelProperty channel="Y" name="resolution" value="40.42105" units="1/cm"/>
          <inkml:channelProperty channel="T" name="resolution" value="1" units="1/dev"/>
        </inkml:channelProperties>
      </inkml:inkSource>
      <inkml:timestamp xml:id="ts0" timeString="2016-12-18T20:20:06.8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1728">
    <iact:property name="dataType"/>
    <iact:actionData xml:id="d0">
      <inkml:trace xmlns:inkml="http://www.w3.org/2003/InkML" xml:id="stk0" contextRef="#ctx0" brushRef="#br0">9737 8928 0,'38'0'108,"1"0"-101,-1 0-2,39 39 1,0-39 1,116 0-1,-39 0 5,192 0 5,-38 0 2,654-192-1,-500 76 5,-77 39-11,384-154 6,-114-38-1,307 38-1,-654 192 2,153-76-1,-345 76 1,-39 1 0,0 0-1,0 38 1,115 0 0,-153 0-1,115 0 1,-1 38-1,78 39 4,39 0-6,-39 0 5,269 77-5,-115-39 4,154 193-3,-385-231 2,0-38 0,-78-1 1,-37-38-3,-39 39 362,38-39-362,1 38-5,-1-38-3,1 39 0,38-39 12,-39 38-2,1-38-1</inkml:trace>
    </iact:actionData>
  </iact:action>
  <iact:action type="add" startTime="13586">
    <iact:property name="dataType"/>
    <iact:actionData xml:id="d1">
      <inkml:trace xmlns:inkml="http://www.w3.org/2003/InkML" xml:id="stk1" contextRef="#ctx0" brushRef="#br0">20628 8467 0,'38'0'188,"-38"-39"-156,39 39-24,-1 0 2,39-38 7,-38 38-16,192 0 15,154 38 6,-154 39-11,-77-38 5,230 115 1,1-77 0,-231-77 0,-38 0-1,-1-39 1,39 39 0,-77 0 0,38 0-2,-76 0 2,38 0 0,115 39 0,-76-1 0,38 1 1,-77-39-3,38 0 2,-38 0-1,39 0 1,-39 0 0,-1 0 0,-37 38-1,38-38 1,38 38 0,193 1 15,-231-1-31,39-38 16,-78 0-1</inkml:trace>
    </iact:actionData>
  </iact:action>
  <iact:action type="add" startTime="37234">
    <iact:property name="dataType"/>
    <iact:actionData xml:id="d2">
      <inkml:trace xmlns:inkml="http://www.w3.org/2003/InkML" xml:id="stk2" contextRef="#ctx0" brushRef="#br0">25477 9814 0,'0'38'163,"-77"-38"-156,39 39 0,-39-1 0,-39 1 1,1-1-2,-39-38 5,38 39 21,1 38-31,-1-39 16,-37 0 14,37-38-14,1 39 0,-1-39-1,1 0-15,-155 0 32,116 38-17,-38 1 1,76-1 0,-153-38-17,77-38 33,-39-1-15,0 1-18,-231-39 32,39 0-14,-270 0-3,424 77-14,-232-77 33,193 77-19,-153 0-14,153 0 16,77-38 15,77-1-14,0 1-3,38 38 2,-37-39 0,76 39-1,-347-115 1,193 76-1,0-38 1,77 77 0,1-38 0,114 38-1,-115-39 1,0 39-1,-115 0 3,38 0-4,-385 39 1,424-39 1,-78 0 0,155 0-1,-78 77 1,78-39-1,38 1 1,0-39 0,0 38 0,39 1-1,-1-39 1,39 38-1</inkml:trace>
    </iact:actionData>
  </iact:action>
  <iact:action type="add" startTime="39132">
    <iact:property name="dataType"/>
    <iact:actionData xml:id="d3">
      <inkml:trace xmlns:inkml="http://www.w3.org/2003/InkML" xml:id="stk3" contextRef="#ctx0" brushRef="#br0">14086 9775 0,'-39'0'179,"1"0"-161,-1 0-17,1 39 9,-39-39 5,38 0-14,-38 38 32,39-38-17,-78 0 1,39 39 0,-269-1-1,38-38 1,77 0 0,39-77 0,-39 77-16,115 0 30,1 0-14,-116 39 0,-115 38-1,153-39-15,1 1 32,76-39-32,-38 0 31,77 0-31,0 0 32,-115 38-17,77-38 0,-1 0-15,39 0 32,0 0-17,-38 0 1,38 0-16,38 0 16,-38 0 15,39 0-16,-1 0 2,-38 0-1,-38 0-1,38 0 0,-39 0 1,78 0-1,-39 0 1,39 0 0,-1 0 0,1 0-1,-1 0 18,1 0 240,38 39-177</inkml:trace>
    </iact:actionData>
  </iact:action>
  <iact:action type="add" startTime="46678">
    <iact:property name="dataType"/>
    <iact:actionData xml:id="d4">
      <inkml:trace xmlns:inkml="http://www.w3.org/2003/InkML" xml:id="stk4" contextRef="#ctx0" brushRef="#br0">3541 16279 0,'38'0'358,"1"0"-347,-1 0-4,1-38 1,-1 38 5,1-39-8,-1 39 26,1-38-14,-39-1 43,-39 39-55,39-38 10,-38 38 4,-1 0-2,-38 0-16,39 0 16,76 38 95,-38 1-104,39-39 6,-39 38 3,38-38-3,-38 39 3,39-39 1,-39-39 101,0 1-100,-39 38 22,1 0-36,-1 0 10,1 0 1,-1 0 1,1 0-16,38 38 17,38-38 143,1 0-150,-1 0 5,1 0 12,-1 0-13,1-38 2,-1 38-1,1 0-15,-78 0 99,1 0-92,-1 0-1,39 38 1,-38-38 2,-1 39 22,1-1-15,-1 1 0,1-1 1,38 1 18,38-39 4,1 0-18,-1 0-4,1-39 14,-1 39-18,1 0 6,-39-38 46,0-1-6,38 39 235</inkml:trace>
    </iact:actionData>
  </iact:action>
  <iact:action type="add" startTime="51247">
    <iact:property name="dataType"/>
    <iact:actionData xml:id="d5">
      <inkml:trace xmlns:inkml="http://www.w3.org/2003/InkML" xml:id="stk5" contextRef="#ctx0" brushRef="#br0">3579 15548 0,'0'-39'145,"0"-38"-129,0 39-10,39-1 2,38 1-6,-39-1 30,1 1-16,-39 0 0,38-1-15,39-38 32,-38 39-17,-1-39-15,39 0 18,-38 38-5,-1-38 2,0 39 1,1-1 0,-1 1 0,1-1 16,-1 1-33,1 38 26,-39-39-13,38 39 15,1-38-12,-1-1-15,78 1 31,-78 38-31,1-39 31,-1 39-15,1-38-4,-1 38 8,-38-39-5,39 39 1</inkml:trace>
    </iact:actionData>
  </iact:action>
  <iact:action type="add" startTime="52885">
    <iact:property name="dataType"/>
    <iact:actionData xml:id="d6">
      <inkml:trace xmlns:inkml="http://www.w3.org/2003/InkML" xml:id="stk6" contextRef="#ctx0" brushRef="#br0">5196 16433 0,'0'-38'211,"77"-1"-205,-39-38 4,1 77-7,-1-38 18,0-1-20,39 1 33,0-39-33,39-39 31,192-153-17,-231 153-14,0 39 32,-39 39-32,78-39 31,-39 38-31,38-38 31,-38 77-31,0-38 32,0-39-32,0 0 31,-77 39-16,38 38-15,1-39 17,-1 39-1,1 0 14,-39-38 21,38 38-32,1 0 76,-1 0-73</inkml:trace>
    </iact:actionData>
  </iact:action>
  <iact:action type="add" startTime="60413">
    <iact:property name="dataType"/>
    <iact:actionData xml:id="d7">
      <inkml:trace xmlns:inkml="http://www.w3.org/2003/InkML" xml:id="stk7" contextRef="#ctx0" brushRef="#br0">4041 15509 0,'0'-38'326,"0"-1"-320,0 1 11,0-1-13,39 39 22,-39-38-25,38-1 32,-38 1-32,38 38 16</inkml:trace>
    </iact:actionData>
  </iact:action>
  <iact:action type="add" startTime="61615">
    <iact:property name="dataType"/>
    <iact:actionData xml:id="d8">
      <inkml:trace xmlns:inkml="http://www.w3.org/2003/InkML" xml:id="stk8" contextRef="#ctx0" brushRef="#br0">4041 15740 0,'39'0'247,"-1"0"-237,0 0 0,1 0 8,-1 0 1,1 0-13,-1 0 12,1 0 0,38 0 12,-39 0-29,1 0 39,-1-38-27,1 38 7</inkml:trace>
    </iact:actionData>
  </iact:action>
  <iact:action type="add" startTime="62790">
    <iact:property name="dataType"/>
    <iact:actionData xml:id="d9">
      <inkml:trace xmlns:inkml="http://www.w3.org/2003/InkML" xml:id="stk9" contextRef="#ctx0" brushRef="#br0">4580 16202 0,'38'0'243,"-38"-38"-223,39 38-7,-1 0 14,-38-39-21,39 39 17,-1-38-4,39-78-18,0 39 29,-38 77-29,-1-38 17,-38-1 13</inkml:trace>
    </iact:actionData>
  </iact:action>
  <iact:action type="add" startTime="63902">
    <iact:property name="dataType"/>
    <iact:actionData xml:id="d10">
      <inkml:trace xmlns:inkml="http://www.w3.org/2003/InkML" xml:id="stk10" contextRef="#ctx0" brushRef="#br0">4849 15548 0</inkml:trace>
    </iact:actionData>
  </iact:action>
  <iact:action type="add" startTime="64075">
    <iact:property name="dataType"/>
    <iact:actionData xml:id="d11">
      <inkml:trace xmlns:inkml="http://www.w3.org/2003/InkML" xml:id="stk11" contextRef="#ctx0" brushRef="#br0">4849 15548 0</inkml:trace>
    </iact:actionData>
  </iact:action>
  <iact:action type="add" startTime="64940">
    <iact:property name="dataType"/>
    <iact:actionData xml:id="d12">
      <inkml:trace xmlns:inkml="http://www.w3.org/2003/InkML" xml:id="stk12" contextRef="#ctx0" brushRef="#br0">4541 15240 0,'0'-38'159,"-38"38"-129,38-39 0,0 1-10,-39-1 0,39 1 3,-38 38-9,-1 0 4,39-39-10,-38 39 16,-39-77-23,38 39 31,1-1-31,-1 1 16,1-1 23,38 1-28,-38 38 19,-1-39-30,1 1 16,-1 38-2,1 0 1</inkml:trace>
    </iact:actionData>
  </iact:action>
  <iact:action type="add" startTime="66507">
    <iact:property name="dataType"/>
    <iact:actionData xml:id="d13">
      <inkml:trace xmlns:inkml="http://www.w3.org/2003/InkML" xml:id="stk13" contextRef="#ctx0" brushRef="#br0">3733 14701 0,'0'-38'186,"0"-39"-182,0 38 19,0 1-18,0-1 0,0 1 14,0-1 51,0 1-55,0-1 18,0 1-31,39 38 29,-1 0 93,1 0-109,-1 0-12,1 0 10,-1 0 15,1 0 27,-1 0-27,1 0-11,-1 0 0,0 0-15,1 0 23,-39 38-16</inkml:trace>
    </iact:actionData>
  </iact:action>
  <iact:action type="add" startTime="68767">
    <iact:property name="dataType"/>
    <iact:actionData xml:id="d14">
      <inkml:trace xmlns:inkml="http://www.w3.org/2003/InkML" xml:id="stk14" contextRef="#ctx0" brushRef="#br0">2463 14971 0,'0'38'190,"0"1"-181,39 38-5,38-39 4,-39 39-3,1-39 26,38 1-30,-39-1 31,-38 1-15,-38-78 178,-1 1-189,1-1 7,-1 39-5,39-38-5,-38 38 22,38-38-9,-39 38 17,39-39 1,-38 39-18,38-38 6,-39 38-2,39-39-9,0 1 19,-38-1-28,-1 1 15,39-1 14,-38 39-29,38-38 31,38 38 67,1 0-93,-1 38 0,1 1 2,-1-1-4,39 1 15,39-39-19,37 38 16,-37 1 0,-78-39 8,-76-193 140,-1 78-158,1 76 0,-1-76 5,1 76-11,-39-38 30,39 39-29,-1-1 30,116 78 65,0-1-93,0 1 6,-39-1 0,39 1-6,-38-39 7,-1 0 0,-38 38 894,39-38-884,-39 39-5,38-39 0,-38 38 14,0 1-17,39-39 4,-39 38-15,0 1 29,0-116 132,0 38-150,0 1-6,-39 38-3,39-39 9,0 1-6,-38 38 5,38-39 4,0 1 9,-39 38-11,39-39 48,0 1-57,0-1 4,0 1 8,0-39 0,0 0 0,0 38 2,0 1-5,0-1 92,39 39-95,-1 0-7,1 0 7,38 0-10,38 0 16,-76 39 0,-1-39 16,1 0-28,-39 38 12,38 1 32,-38-1-41,0 1 12,0-1-19,39 1 16,-39-1 0,0 1 32,0-1 4,38-38-38,1 0 5,38 0 9,-39 0-25,1 0 37,-39-38-15,0-1 14</inkml:trace>
    </iact:actionData>
  </iact:action>
  <iact:action type="add" startTime="73319">
    <iact:property name="dataType"/>
    <iact:actionData xml:id="d15">
      <inkml:trace xmlns:inkml="http://www.w3.org/2003/InkML" xml:id="stk15" contextRef="#ctx0" brushRef="#br0">3271 14663 0,'0'-39'191,"39"39"-184,-39-38 10,38 38-6,1-39 1,-1 39 22,-38-38-28,39-1 23,-39 1-14,77-1 1,-39 1-15,-38-1 17,39 39 10,-39-38 71,38 38-83</inkml:trace>
    </iact:actionData>
  </iact:action>
  <iact:action type="add" startTime="75522">
    <iact:property name="dataType"/>
    <iact:actionData xml:id="d16">
      <inkml:trace xmlns:inkml="http://www.w3.org/2003/InkML" xml:id="stk16" contextRef="#ctx0" brushRef="#br0">5426 15817 0,'39'39'593,"-1"-1"-580,-38 1 3,39-39-13,-39 38 10,0 1 83,38-39-62,-38 38-23,39-38-4,-39 39 5,38-39 6,-38 38-2,39 1-15,-1-39 34,1 38-21,-39 1 19</inkml:trace>
    </iact:actionData>
  </iact:action>
  <iact:action type="add" startTime="77774">
    <iact:property name="dataType"/>
    <iact:actionData xml:id="d17">
      <inkml:trace xmlns:inkml="http://www.w3.org/2003/InkML" xml:id="stk17" contextRef="#ctx0" brushRef="#br0">6312 17280 0,'-39'-39'241,"1"1"-232,-1-1-2,39 1 0,-38 38 4,38-39-5,-39 39 25,1-38-30,-1-1 30,1 39-30,38-38 31,-39 38-9,1 0 44,38-39-47,-39 1-7,39-1 14,-38 1-26,-1-39 31,1 77-15</inkml:trace>
    </iact:actionData>
  </iact:action>
  <iact:action type="add" startTime="79202">
    <iact:property name="dataType"/>
    <iact:actionData xml:id="d18">
      <inkml:trace xmlns:inkml="http://www.w3.org/2003/InkML" xml:id="stk18" contextRef="#ctx0" brushRef="#br0">7620 16048 0,'-38'-38'216,"-1"38"-200,1 0-6,-1 0-2,1 0 7,-1 0 1,-38 0-15,39 0 14,-39 0 2,38 0 0,1 0-1,-1 0 18,1 0-17,-39 0-1,38 38 1,1-38 1,-39 0-17,38 0 30,1 0 165,-1 0-163</inkml:trace>
    </iact:actionData>
  </iact:action>
  <iact:action type="add" startTime="81187">
    <iact:property name="dataType"/>
    <iact:actionData xml:id="d19">
      <inkml:trace xmlns:inkml="http://www.w3.org/2003/InkML" xml:id="stk19" contextRef="#ctx0" brushRef="#br0">6350 16625 0,'0'39'245,"0"38"-237,0 0-3,0-39 0,0 1 12,0-1-3,0 1 3,0-1-2,0 1 4,0-1 12,0 39-14,0-38-1,0-1 1,0 39-16,0-38 31,39-1-15,-39 1 0,0-1-17,0 1 16,38-39 144,-38-77-149,0 38-9,0 1 8,0-1-3,0 1 8,0-1-13,0 1 24,0-1 17,0 1 67,0-1-87,0 1 289,39-39-304,38 77 0,-77-39 4,38 39 5,1-38-16,37-1 31,-37 1-15,-39-1-1,77 1-15,-77-1 31,38 1-31,1 38 37,-78 0 179,1 38-210,-1 1 2,1-39-2,-1 0 14,39 38-3,0 1-2,-38-39 3,38 38 12,-38-38-15,-39 39 1,38-39-1,39 38 1,0 1-14,-38-39 28,-1 38-30,1 1 31,38-1 107,0 1-94,38-1-31,39-38-7,-38 39-3,-1-39 8,1 38 18,76 39-29,-38-38 15,-77-1 0,38-38 16,1 39-15,-1-39-16,39 38 15,-38-38-11,-39 39 23,0-1 7</inkml:trace>
    </iact:actionData>
  </iact:action>
  <iact:action type="add" startTime="84650">
    <iact:property name="dataType"/>
    <iact:actionData xml:id="d20">
      <inkml:trace xmlns:inkml="http://www.w3.org/2003/InkML" xml:id="stk20" contextRef="#ctx0" brushRef="#br0">7120 16433 0,'0'39'324,"0"-1"-312,0 0-6,0 1 27,0 38-32,-39-77 31,39 38 2,0 1-18,0-1-13,0 1 28,0-1 21</inkml:trace>
    </iact:actionData>
  </iact:action>
  <iact:action type="add" startTime="86076">
    <iact:property name="dataType"/>
    <iact:actionData xml:id="d21">
      <inkml:trace xmlns:inkml="http://www.w3.org/2003/InkML" xml:id="stk21" contextRef="#ctx0" brushRef="#br0">6889 16702 0,'0'-38'229,"38"38"-213,1 0-6,-1 0 47,-38-39-40,39 39-11,-1 0 23,1 0-28,-1 0 17,1 0 13,-1-38-15,1 38 1,-1 0-16,1-39 31,-1 39-16</inkml:trace>
    </iact:actionData>
  </iact:action>
  <iact:action type="add" startTime="88659">
    <iact:property name="dataType"/>
    <iact:actionData xml:id="d22">
      <inkml:trace xmlns:inkml="http://www.w3.org/2003/InkML" xml:id="stk22" contextRef="#ctx0" brushRef="#br0">28479 15933 0</inkml:trace>
    </iact:actionData>
  </iact:action>
  <iact:action type="add" startTime="88859">
    <iact:property name="dataType"/>
    <iact:actionData xml:id="d23">
      <inkml:trace xmlns:inkml="http://www.w3.org/2003/InkML" xml:id="stk23" contextRef="#ctx0" brushRef="#br0">28479 15933 0</inkml:trace>
    </iact:actionData>
  </iact:action>
  <iact:action type="add" startTime="89569">
    <iact:property name="dataType"/>
    <iact:actionData xml:id="d24">
      <inkml:trace xmlns:inkml="http://www.w3.org/2003/InkML" xml:id="stk24" contextRef="#ctx0" brushRef="#br0">28671 15394 0,'0'38'228,"0"1"-220,0-1 13,0 1-16,0-1 1,39 116 25,-1-38-30,-38-78 19,0 1-5,39-1 12,38-38-21,38 39 25,155-39-30,37 0 31,-153-39-30,39-76 14,76-116 4,-76 0-6,38-77 19,-116-192-18,-115 346-14,0-39 32,0 1-31,0 0 29,-77 115-30,-115-116 31,38 116-31,-116-38 31,-230-116-31,-462 154 32,308 77-32,346 0 16,231 0 15,-385 154-31,270-39 31,-347 78-31,154 38 31,77 115-31,193-192 32,-39 0-17,115-77-13,1-39 11,-39 116 3,77-77-1,0 0 2,0 0-3,77 308 4,0 308-4,77-1 1,0-153 2,-78-346-18,1-78 16,0-38 0,-38-38 1,-1-39 0,1 38-1,115 1 1,346 37-1,0 1 1,39 0 0,-308-38-1,-115-39 1,-78 0 1,1 0-1,-1 0-1,1-39 0,-1 39 0,77-115 2,116 0-3,-154 76 2,116-76 0,192-116-1,-154 115 1,-155 78 0,1-1-1,-38 1 1,38-1-1,0-38 1,38-154 1,78-461-3,-155 384 3,39-116-2,-38 347 1,-39 1-1,0-78 1,-39-193 0,-115 193-1,116 77 1,-39 39-1,38 38 2,-76-39-2,76 1 0,1 38 2,-1-39-1,1 39-2,-1 0 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0.17647" units="1/cm"/>
          <inkml:channelProperty channel="Y" name="resolution" value="40.42105" units="1/cm"/>
          <inkml:channelProperty channel="T" name="resolution" value="1" units="1/dev"/>
        </inkml:channelProperties>
      </inkml:inkSource>
      <inkml:timestamp xml:id="ts0" timeString="2016-12-18T20:20:06.81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</inkml:definitions>
  <iact:action type="add" startTime="5497">
    <iact:property name="dataType"/>
    <iact:actionData xml:id="d0">
      <inkml:trace xmlns:inkml="http://www.w3.org/2003/InkML" xml:id="stk0" contextRef="#ctx0" brushRef="#br0">24284 8082 0,'-38'0'190,"-1"0"-185,-38 38 1,0-38 4,-77 39 6,-346-39 16,115-39-31,-269-115 16,230 116 15,-114 38-15,268 38-17,-115 116 34,39 193-33,115-78 30,154 77-29,-192 463 29,76-271-30,78 117 17,115-309-2,0 39 0,0-193 3,0-115-4,0-38 1,0-1 2,77-38-3,77 39 2,77-1 0,308 78-1,230 38 1,386-39-1,-616-38 1,-78-77 0,-191 0-1,76-38 5,-153-39-7,384-39 0,-38-38 4,346-38-2,-346-1 1,-116-76-1,385-424 1,-462 231-1,78-346 2,-193 38-2,-154-730 1,-193-117 0,1 540-1,-39 268 0,-39 117 1,-38 384 0,-1154-654 0,154 423-1,-886 116 1,847 423-1,-193 307 1,424 232-1,-269 847 3,192 1077-4,615-962 1,155 461 1,-39 540 0,385-1309-1,154 154 1,193-616 0,268-38 1,-230-385-3,654-116 3,-269-153-2,808-155 0,-693-153 0,385-232 1,-231-37 0,-346-1-1,0-115 1,-78-39 0,-345 193-1,-1-386 1,-192 348 0,-77-424 1,-192-270-3,-78 308 3,-115 193-2,-192 231 0,-385 77 0,77 230 1,-347 116 0,155 154 0,76 231-1,-769 885 1,808-308 1,154 655-3,615-347 2,232 1270 0,461-77-1,-38-885 1,-39-809-1,-231-499-15,347 192 16,616-77-2,-732-308-14,0 0 15,694-347 1,576-269 0,-616 155-1,347-463 1,-538 116 1,153-770-3,-347-385 2,-153-115-1,-385 962 1,0 269-1,-77 385 1,-231-269 0,-539-269 2,78 615-5,153 308 3,-770 38 0,-807 386-1,730 307 1,-269 770-1,-423 1578 1,1231-1194 0,385 40-1,616-655 1,116-616 0,-39-308-1,269-38 1,616-423 1,77-231-3,1385-886 2,-1000 270-1,-885 346 1</inkml:trace>
    </iact:actionData>
  </iact:action>
  <iact:action type="add" startTime="12080">
    <iact:property name="dataType"/>
    <iact:actionData xml:id="d1">
      <inkml:trace xmlns:inkml="http://www.w3.org/2003/InkML" xml:id="stk1" contextRef="#ctx0" brushRef="#br0">24707 11276 0,'0'-38'254,"39"-39"-246,-39 0-3,38-77 3,1 38-2,-1 1 1,1-78 8,-1 116-1,-38 39 4,0-1 14,0 1-31,39-1 15,-1 1 1,-38-1 4,39 1-2,-39 0-6,38-1 1,1-38 3,-1 0-1,1 0 0,-1 39 3,1-39-4,-39 0 1,115-231 1,-76 154-1,-1 0 1,-38 38 0,0-37-1,0 76 2,0 38-3,0 1 16</inkml:trace>
    </iact:actionData>
  </iact:action>
  <iact:action type="add" startTime="13704">
    <iact:property name="dataType"/>
    <iact:actionData xml:id="d2">
      <inkml:trace xmlns:inkml="http://www.w3.org/2003/InkML" xml:id="stk2" contextRef="#ctx0" brushRef="#br0">24246 10083 0,'-39'0'190,"1"-38"-177,38-1-3,0 1-7,0-1 5,-39 1 9,39-1-16,-38 1 15,38-1 49,-39 39-52,39-38 43,-38-1-50,-1 1 20</inkml:trace>
    </iact:actionData>
  </iact:action>
  <iact:action type="add" startTime="14829">
    <iact:property name="dataType"/>
    <iact:actionData xml:id="d3">
      <inkml:trace xmlns:inkml="http://www.w3.org/2003/InkML" xml:id="stk3" contextRef="#ctx0" brushRef="#br0">24207 10583 0,'0'39'158,"-38"-39"-138,-1 0-13,-38 38-2,39-38 3,-39 39 9,0 38-1,38-39 1,-38 1 0,0-39-1,39 38 1,-1-38 0,1 0-1,-1 0 3,1 0-2,-1 0-3,-76 116 4,-1-78-3,-76 39 2,154-38 1,-1-39-3,1 0 6,-1 0 24,1 0-19,38 38 15</inkml:trace>
    </iact:actionData>
  </iact:action>
  <iact:action type="add" startTime="16099">
    <iact:property name="dataType"/>
    <iact:actionData xml:id="d4">
      <inkml:trace xmlns:inkml="http://www.w3.org/2003/InkML" xml:id="stk4" contextRef="#ctx0" brushRef="#br0">23591 11545 0</inkml:trace>
    </iact:actionData>
  </iact:action>
  <iact:action type="add" startTime="17791">
    <iact:property name="dataType"/>
    <iact:actionData xml:id="d5">
      <inkml:trace xmlns:inkml="http://www.w3.org/2003/InkML" xml:id="stk5" contextRef="#ctx0" brushRef="#br0">22745 12200 0,'-39'-39'185,"-38"-115"-181,39-77 2,-39-77 0,38-76 10,39 76-1,0 154 2,0 77-1,39-77 1,-1 0 1,39-77-3,116-77 3,-39 0-1,0 116-2,192-193 3,-231 308-3,39 0 2,-38-77 1,115-154-3,115-154 2,-231 270 1,-115 115-3,39 77 2,-39-38 33,-154 38-47,-346 77 14,-270 307-4,-500 579 4,462-117 0,77 116 0,500-269-1,77 269 0,115-231 1,39 501 0,0-732-1,0-384 1</inkml:trace>
    </iact:actionData>
  </iact:action>
  <iact:action type="add" startTime="21323">
    <iact:property name="dataType"/>
    <iact:actionData xml:id="d6">
      <inkml:trace xmlns:inkml="http://www.w3.org/2003/InkML" xml:id="stk6" contextRef="#ctx0" brushRef="#br1">22668 6812 0</inkml:trace>
    </iact:actionData>
  </iact:action>
  <iact:action type="add" startTime="22479">
    <iact:property name="dataType"/>
    <iact:actionData xml:id="d7">
      <inkml:trace xmlns:inkml="http://www.w3.org/2003/InkML" xml:id="stk7" contextRef="#ctx0" brushRef="#br1">20089 10968 0</inkml:trace>
    </iact:actionData>
  </iact:action>
  <iact:action type="add" startTime="24221">
    <iact:property name="dataType"/>
    <iact:actionData xml:id="d8">
      <inkml:trace xmlns:inkml="http://www.w3.org/2003/InkML" xml:id="stk8" contextRef="#ctx0" brushRef="#br1">24246 9159 0,'77'0'176,"0"0"-166,-1 0-7,1 0 8,39-38-2,76-39-8,1-39 15,-78 40 1,155-271 0,-155 232-1,39-78 1,-77 39-1,0-269 1,-77 385 1,0-1-3</inkml:trace>
    </iact:actionData>
  </iact:action>
  <iact:action type="add" startTime="25687">
    <iact:property name="dataType"/>
    <iact:actionData xml:id="d9">
      <inkml:trace xmlns:inkml="http://www.w3.org/2003/InkML" xml:id="stk9" contextRef="#ctx0" brushRef="#br1">28710 7620 0,'-39'0'155,"-153"-77"-151,-116 39 7,-154 38-8,116 0 4,38 0 4,-962 77 6,462 115 0,115 0 1,501-153-3,-116 76 2,-39 116 0,-191 308-1,153-270 1,-269-38-1,384-192 1,-115 38 0,270-77-1,38 0 1,115 462 216,39-39-224,0 193 1,-38-1-8,76 425 10,155 1192 5,-116-1309-1,38-268 2,-77-425-2,116 117 0,-192-270 1,269 115 0,500 232 1,-115-348-3,-386-76 2,194 77 0,-193-77-1,-270-38 114,1-1-124,-39-76 7,38 0-12,1-232 17,-1-230-4,-38 346 4,39 77-1,-39 39-1,0-655 1,-77-500-1,-231-1924 1,115 1847 0,116 1000-1,77 309 297,0-1-301,0 1-8,0-1 0,0 1 13,39-1 2,-1 1-5,193-77 3,-192 76-1,-1 39 1,1-77 1,-39 39-4,77-232 3,0-38 0,38-154-1,1 78 1,-116 307 0,38 77-1,-38-39 1,38 39 2,1 0-4,38 0 2,-39 0-1,1 0 1,38 0 2,-39 0-4,1 77 0,76 39 2,1-39 0,-1 0 0,-76-39-1,38 39 1,-39-39 1,1 1-3,-1 76 2,116 155 2,-38-78-5,-1 116 3,-38-77-1,-77 115 1,0-38 0,0 462-1,0-578 2,0 1-2,0-155 0,0 39 1,38 0 2,-38 0-5,0 0 4,0-38 7,0-1 1,0 39 279,-38 0-300,38 0 3,-77 0 4,77 0-10,-115 115 13,-39 193 2,115-115 0,39-155-1,0-76 1,0 38 0,-38-39-1,38 1 3,-39 76-3,1 0 0,-1-76 0,-115 38 1,39 0-1,-78-77 2,116 0-3,-77 0 2,-38 0 0,-231-154-1,115-154 2,231 231-3,-77-38 2,38 38-1,1 0 1,-39-116 0,-154-499-1,0 230 1,154 269 0,77 39-1,39 39 1,38 76 1,-39-115-3,1 39 2,38-116 0,0 193-1,0-78 1,0-76-1,77-116 1,-77 231 0,0 38-1,38 39 2,1-38-2,-1 38 0,155-116 1,-1 78 0,78 0-1,-116 38 1,153 38-1,40 77 1,422 78 0,-615-116-1,77-39 1,-154 1 0,-38-39-1,-1 77 1,1-39 0,-1 1-1,-38 38 1,0-39-1,-77 578 1,-77-116 0,-192 116 0,269-424-1,77-115 1,0 39-1,0 76 1,-39 1 1,39-39-3,0-39 2,0-38 0,0 77 1,-38-39-3,38-76 1,-38 38 2,-1 0-2,39-39 2,0 1-2,-38-39 0</inkml:trace>
    </iact:actionData>
  </iact:action>
  <iact:action type="add" startTime="33434">
    <iact:property name="dataType"/>
    <iact:actionData xml:id="d10">
      <inkml:trace xmlns:inkml="http://www.w3.org/2003/InkML" xml:id="stk10" contextRef="#ctx0" brushRef="#br1">26324 10891 0,'38'0'282,"1"0"-266,-1-38-10,1 38 6,-1-39 5,1 1-7,-1 38 13,1 0-20,-1 0 12,39 0 1,0 0 1,-38 0 3,76 0-7,-38 38 20,38 39-31,-38-38 13,-38-1 40,-1-38-44,39 77 6,-38-38 1,-1-39 22,1 0-19,-1 0-8,1 0-5,76 0 24,155 0-31,-155-39 16,39 1 0,38-1 2,-38 39-1,-115-38-6,-1 38 4,39 0 2,39 0-2,-39 0 0,38 0 2,39 0-2,-115 0 0,-1 0 1</inkml:trace>
    </iact:actionData>
  </iact:action>
  <iact:action type="add" startTime="35326">
    <iact:property name="dataType"/>
    <iact:actionData xml:id="d11">
      <inkml:trace xmlns:inkml="http://www.w3.org/2003/InkML" xml:id="stk11" contextRef="#ctx0" brushRef="#br1">26285 10083 0,'77'0'190,"0"0"-181,0 0-5,0-38 3,-38 38 5,76-77 5,1 0 0,76 38-1,0-38 2,-115 39-3,0-1 3,0 1-1,0-1 0,154-38-3,-38 39 3,-39 38 0,-1 0-1,-76 0 1,-38 0 115,-1 0-112,1 0-12,-1 0-3,1 0 13,-1 0-1,1 0 3,-1 0 10,1 0-23,-1 0 19,1 0-18</inkml:trace>
    </iact:actionData>
  </iact:action>
  <iact:action type="add" startTime="36741">
    <iact:property name="dataType"/>
    <iact:actionData xml:id="d12">
      <inkml:trace xmlns:inkml="http://www.w3.org/2003/InkML" xml:id="stk12" contextRef="#ctx0" brushRef="#br1">28902 9506 0,'39'0'186,"38"0"-183,0-39 4,0 39-1,38 0 1,-76 0 6,76 0 4,39 0-1,154 116 1,115-39 2,-307-77-5,-1 38 3,78 39 1,-78-38-2,0-1 0,-76 1 1,76 38 0,-38-39-1,0 1 5,-38-1-8,-1-38 2,-38 39 3,77 153-2,-77-77 1,0-38 0,0 77-1,0 0 1,0-115 0,0-1 0,0 1-1,-38-39 1,-1 77 1,-38 0-3,77-39 3,-38 1 13,-1-39-30,-38 38 15,39-38 3,-1 0-4,39 39 1,-38-39 33,-1 0 10,1 0-40,-1 0-11,-191 0 7,-1-39 3,154 39-1,0 0-2,-154 0 2,-77-38 0,154 38-2,-38 0 1,-193-39 1,192 1 0,-76-1-1,-39 1 1,116-1 0,153 39 0,-38 0-1,39 0 2,-1 0-2,-38-38 1,0 38 0,0 0-1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0.17647" units="1/cm"/>
          <inkml:channelProperty channel="Y" name="resolution" value="40.42105" units="1/cm"/>
          <inkml:channelProperty channel="T" name="resolution" value="1" units="1/dev"/>
        </inkml:channelProperties>
      </inkml:inkSource>
      <inkml:timestamp xml:id="ts0" timeString="2016-12-18T20:20:06.817"/>
    </inkml:context>
    <inkml:brush xml:id="br0">
      <inkml:brushProperty name="width" value="0.05292" units="cm"/>
      <inkml:brushProperty name="height" value="0.05292" units="cm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797">
    <iact:property name="dataType"/>
    <iact:actionData xml:id="d0">
      <inkml:trace xmlns:inkml="http://www.w3.org/2003/InkML" xml:id="stk0" contextRef="#ctx0" brushRef="#br0">24438 3925 0</inkml:trace>
    </iact:actionData>
  </iact:action>
  <iact:action type="add" startTime="6006">
    <iact:property name="dataType"/>
    <iact:actionData xml:id="d1">
      <inkml:trace xmlns:inkml="http://www.w3.org/2003/InkML" xml:id="stk1" contextRef="#ctx0" brushRef="#br0">29595 13624 0,'0'38'375,"0"1"-316,0-1 53,0 1-58,38-39 38,1 0-63,-1 0-2,1 0-1,-39-39 38,38 39-29,-38-38 7,0-1 69,-38 39-97,-1 0 21,1 0-17,-1 0 3,1 0 32,-1 0-2,39 39 71,-38-39-109,38 38 73,0 1-33,38-39-46,-38 38 26,39-38-8,-1 0 24,1 0-30,-1 0 6,1 0 24,-39 39 23</inkml:trace>
    </iact:actionData>
  </iact:action>
  <iact:action type="add" startTime="10585">
    <iact:property name="dataType"/>
    <iact:actionData xml:id="d2">
      <inkml:trace xmlns:inkml="http://www.w3.org/2003/InkML" xml:id="stk2" contextRef="#ctx0" brushRef="#br0">31096 12623 0,'0'-38'210,"0"-1"-203,0 1 0,0-78 10,77 39-1,38-38 1,1-1-1,-78 78 0,39-116 0,-38 0 1,-1 115 0,1-38 1,-1 77-3,-38-38 2</inkml:trace>
    </iact:actionData>
  </iact:action>
  <iact:action type="add" startTime="14007">
    <iact:property name="dataType"/>
    <iact:actionData xml:id="d3">
      <inkml:trace xmlns:inkml="http://www.w3.org/2003/InkML" xml:id="stk3" contextRef="#ctx0" brushRef="#br0">27979 10468 0,'0'38'169,"38"39"-165,-38 0 2,39 0 2,38 39 2,-39-1 7,-38-76-1,39-1 2,-39 1-2,0 38 0,0-39 1,0-76 180,0-1-184,0 1-8,-39 38 1,39-39 5,0 1-8,0-1 12,-38 1 1,38-1 33,0 1-32,0-1-8,0 1 12,0-1 5,-39 39-13,39-38 3,0-1 21,39 39 129,-1-38-142,1 38-12,-1 0-3,0 0 7,1 0-10,-1 0 38,-38-39-25,39 39-3,-1 0 16,1 0-23,38 0-1,0-38 10,-39 38 8,1 0 9,-1 0 18,1 0-16,-39 38-23,38-38 4,-38 39-15,39-39 53,-39 38-50,0 1 20,38-39-2,-38 38-22,0 78 29,39-78-14,-39 1 0,0-1 4,0 1 55,-39-1-59,1 1 4,-1-39 10,39 38-30,-38-38 31,-1 0-15,-38 39-1,39-39 1,-1 38-1,1-38 1,-1 0-15,1 39 29,-1-39-14,1 0-14,-1 0 15,1 0 11,-1 0-5,1 0 56</inkml:trace>
    </iact:actionData>
  </iact:action>
  <iact:action type="add" startTime="17331">
    <iact:property name="dataType"/>
    <iact:actionData xml:id="d4">
      <inkml:trace xmlns:inkml="http://www.w3.org/2003/InkML" xml:id="stk4" contextRef="#ctx0" brushRef="#br0">29172 10660 0,'38'0'150,"-38"39"-146,0-1 25,39-38-2,-39 39-21,0-1 28,0 1-10,38-1-11,-38 1 1,39-1 68,-1-38 21,-38-38-86,0-1-1,0 1 15,0-1 28,0 1-9,39 38-40,-39-39 7,38 39 229,1 0-223,-39 39-19,38-1 3,-38 1 0,0-1 21,38-38 36,1 0 51,-1 0-34,-38-38-58,39 38 7</inkml:trace>
    </iact:actionData>
  </iact:action>
  <iact:action type="add" startTime="19251">
    <iact:property name="dataType"/>
    <iact:actionData xml:id="d5">
      <inkml:trace xmlns:inkml="http://www.w3.org/2003/InkML" xml:id="stk5" contextRef="#ctx0" brushRef="#br0">29903 10776 0,'38'0'92,"-38"38"-83,0 1-4,39-39 18,-39 38-7,0 1-15,38-1 15,-38-76 180,0-1-180,0 1-3,0-1-2,-38 1 9,38-1 0,-39 39 3,39-38-13,0-1 23,0 1-13,0-1 41,39 39 15,-1 0-33</inkml:trace>
    </iact:actionData>
  </iact:action>
  <iact:action type="add" startTime="20739">
    <iact:property name="dataType"/>
    <iact:actionData xml:id="d6">
      <inkml:trace xmlns:inkml="http://www.w3.org/2003/InkML" xml:id="stk6" contextRef="#ctx0" brushRef="#br0">30480 10468 0,'-38'0'89,"-1"0"-51,39-39-23,-38 39-11,-1 0 36,1 0 7,-1 0-33,1 0 15,38 39-5,-39-39-3,39 38-16,-38-38 23,38 39-27,-39-39 18,39 38 62,0 1-55,0-1 59,39-38-40,-1 0-37,1 0 5,-1 0 14,1 0 39,-1 0-4,-38-38 183,39 38-217,-39-39-10,0 1 47,0-1 25,38 39 33,-38 39-49,39-39-65,-1 0 67,1 0-14,-39 38 17,38-38-71</inkml:trace>
    </iact:actionData>
  </iact:action>
  <iact:action type="add" startTime="26805">
    <iact:property name="dataType"/>
    <iact:actionData xml:id="d7">
      <inkml:trace xmlns:inkml="http://www.w3.org/2003/InkML" xml:id="stk7" contextRef="#ctx0" brushRef="#br1">28710 8621 0,'0'-39'28,"-154"-38"76,38 39-94,-76-78-7,115 116 4,-231-115 5,-808-1 5,423 116 18,-230 0-34,422 0 14,-191 39 0,499-1 3,116-38-3,-38 0 2,38 0-1,-39 0 2,78 0-2,-39 0 238,38 0-247,1 0-1,-77 0 10,-270 77 1,38-38 0,-307-39-1,346 0 3,270 0-5,-39 0 3,0 0 0,38 0-1,-76 0 3,76 0-2,39 38 83,0 1-72,39-1-21,-39 1-1,38-1-1,1 39 2,-39 0 4,77 231 6,-77-270 0,38 78 0,1-39-1,38 269 2,-39-115-1,-38-192-3,0 38 3,0-39 0,0 78-1,39-39 1,-39-1-1,0-37 1,192 76 239,78 1-252,114 76 3,-37-76-1,-78-39 5,-192-39-8,77-38 11,0 39 2,-77-39 2,-39 0-3,78 38 4,-1-38-5,78 0 3,-39 39-1,38-1 1,1 39-1,-155-77 220,1-38-216,37-1-17,232-76 4,270 38 10,461 0-16,1000 0 17,-884 154-2,-462 38 0,-616-115 1,0 0-1,-193 0 273,-38 0-285,-38-77 3,-232-77 10,78-115-1,38 38 1,231 193-1,-38-1 1,-1-38 1,78 77-3,-1-38 3,-38-1-2,39 1 0,38-1 0,-39 39 2,39-38 8,0-1-6,0 1 0,0-1 19,0 1-12,0-1-6,0 1-7,39-39 2,38-116 0,0 39 2,-39 77-2,1 39 0,-1 38 17,-38-39-30,0 1 17,0-1-7,0 1 1,0 0 12,0-1 200,0 1-200,0-1-5,0 1-15,0-1 110,0 1-9,0-1-103,39-76 2,38-39 0,-39-39 5</inkml:trace>
    </iact:actionData>
  </iact:action>
  <iact:action type="add" startTime="31674">
    <iact:property name="dataType"/>
    <iact:actionData xml:id="d8">
      <inkml:trace xmlns:inkml="http://www.w3.org/2003/InkML" xml:id="stk8" contextRef="#ctx0" brushRef="#br1">21744 9352 0,'39'0'154,"-1"0"-132,1 0-11,-1 0-3,0 0 5,1 0 2,-1 0 1,39-39 0,-38 39 5,-1 0-7,1 0 1,-1 0 2,1 0 2,-1 0-5,1 0 11,-1 0 55,1 0-46,-1 0 4,1 0-9,-1-38-18,1 38-4,-1 0 7,1 0 13,-39-39-10,38 39-2,1 0 6,-1 0-2,-38-38-6,39 38 19,-1 0-10,1 0 11,-1 0-19,1 0 2,-1 0 2,78 0-4,-78 0 3,39 38 0,-77 1 32,38-39-33,1 0 273,-1 0-284,1 0 1,-1 0 1,1 0 4,-1 0 6,1 0 1,-1 0 12,1 0 3,-1 0-16,1 0 10,-1 0 6,1 0 0,-1 0-13,1 0-14,38-39 9,-39 39 2,1 0 5,-1 0 4,1 0-11,-1 0-3,1 0-4,38 0 9,-39 0-1,1 77 271,38 0-278,-1-38-4,1-1 1,-38 1 4,38-39 9,-39 0-6,1 38 3,-1-38 2,39 0-2,-38 39 1,-1-39 2,1 0 13,-1 0-16,1 0 2,-1 0 8,1 0 35,-1 0-29,1 0 3,-39-39-25,38 39 11,1-38-1,-1-1-10,1 1 7,-1-1-1,39 1 1,39-1-1,-78 1 1,1 38 0,-1 0 42,-38-39-55,77-76 7,-39 115 235,1 0-239,-1 0 19,1 0-17,-39 38-1,38-38 18,-38 39-7,39-39-18,-1 38 16,1-38-1,-1 0 16,1 0 2,-1 0-9,1 0 3,-1 0 16,1-38-24,-1 38-19,193 0 15,-38 77 1,-1-39-1,-115 1 2,-39-39 367,1 0-349,-1 0-25,1 0-1,-1 0-7,39-39 4,-38 39 6,38 0 3,-39 0 1,1 0 0,-1 0 1,-38-38 13,39 38-29,-1 0 29,1 0 3,-1 0 0,1 0-17,-1 0-1,1 0 84</inkml:trace>
    </iact:actionData>
  </iact:action>
  <iact:action type="add" startTime="36419">
    <iact:property name="dataType"/>
    <iact:actionData xml:id="d9">
      <inkml:trace xmlns:inkml="http://www.w3.org/2003/InkML" xml:id="stk9" contextRef="#ctx0" brushRef="#br1">28056 9044 0,'0'38'95,"0"1"-54,0-1-18,0 1-2,0-1 5</inkml:trace>
    </iact:actionData>
  </iact:action>
  <iact:action type="add" startTime="37456">
    <iact:property name="dataType"/>
    <iact:actionData xml:id="d10">
      <inkml:trace xmlns:inkml="http://www.w3.org/2003/InkML" xml:id="stk10" contextRef="#ctx0" brushRef="#br1">27902 9082 0,'38'0'229,"-38"39"-211,39-39-4,-1 0 25,1 0 8,-1 0 28</inkml:trace>
    </iact:actionData>
  </iact:action>
  <iact:action type="add" startTime="38627">
    <iact:property name="dataType"/>
    <iact:actionData xml:id="d11">
      <inkml:trace xmlns:inkml="http://www.w3.org/2003/InkML" xml:id="stk11" contextRef="#ctx0" brushRef="#br1">28363 8928 0,'0'39'127,"0"-1"-114,0 1 1,0-1 7,0 1-2,0-1-4,0 1 3,0-1 30</inkml:trace>
    </iact:actionData>
  </iact:action>
  <iact:action type="add" startTime="39598">
    <iact:property name="dataType"/>
    <iact:actionData xml:id="d12">
      <inkml:trace xmlns:inkml="http://www.w3.org/2003/InkML" xml:id="stk12" contextRef="#ctx0" brushRef="#br1">28171 9082 0,'39'0'140,"-1"0"-112,0 0-2,1 0 36,-1 0-24,1 0-6,-1 0-12,1 0 20,-1 0-19,-38-38-7,39 38 18</inkml:trace>
    </iact:actionData>
  </iact:action>
  <iact:action type="add" startTime="41224">
    <iact:property name="dataType"/>
    <iact:actionData xml:id="d13">
      <inkml:trace xmlns:inkml="http://www.w3.org/2003/InkML" xml:id="stk13" contextRef="#ctx0" brushRef="#br1">28594 8852 0,'0'-39'64,"0"1"-52,0-1 5,0 1-2,0-39-13,0 0 13,0 38 2,39 39 5,-39-38-11,0-1 22,38 39-32,-38-38 33,39 38-19,76-116 2,-38 1 0,-38 76 0,-39 1-1,0-1 10,-39 39 140,1 0-154,-1 0 3,1 0-2,-1 0 4,1 0 16,-1-38-24,1 38 0,-78-77 7,-115 38 1,193 1 0,0 38-1,-1-39 5,39 1-8,-38 38 4,76 0 65,39 0-76,38 0 1,-38 0-2,0 0 11,-38 0-15,38 0 17,-39 0-4,1 0 23,-1 0 37,-38 38-59,0 1 62,39-39-70,-39 38 13,38-38-13,-38 39 19,0-1 8,0 1-15,0-1 7,0 1-5,0-1-2,0 1-18,0 153 15,0 39 1,0-115 0,0-78 0,0 1 0</inkml:trace>
    </iact:actionData>
  </iact:action>
  <iact:action type="add" startTime="48305">
    <iact:property name="dataType"/>
    <iact:actionData xml:id="d14">
      <inkml:trace xmlns:inkml="http://www.w3.org/2003/InkML" xml:id="stk14" contextRef="#ctx0" brushRef="#br1">4888 9429 0,'-39'0'8,"1"38"18,-1-38-19,78 0 179,-1 0-146,1 0-11,-1 0-3,1 0-10,-1-38-14,1 38 9,38 0 6,-77-39-1,38 39 1,1 0-1,-1 0 2,1-38-2,-1 38 0,1 0 2,37-39-2,-37 39 2,38 0-2,0 0 2,0 0-3,-39 0 3,1 0 3,-1 0-2,1 0 1,-1 0-6,1 0 31,-1 0 42</inkml:trace>
    </iact:actionData>
  </iact:action>
  <iact:action type="add" startTime="49729">
    <iact:property name="dataType"/>
    <iact:actionData xml:id="d15">
      <inkml:trace xmlns:inkml="http://www.w3.org/2003/InkML" xml:id="stk15" contextRef="#ctx0" brushRef="#br1">4965 9236 0,'-39'0'140,"1"0"-121,-1 0-4,1 0 10,38 39 0,-39-39-8,39 38 7,-38 1-14,-1-1 7,1 1 1,38-1-3,-39-38 2,39 39-1,0-1 1,0 1 32,0-1-16,0 1 15,0-1-19,0 1 152,39-39-171,-1 0 3,1 0 7,-39 38-4,38-38 17,-38 39-16,39-39-17,-1 38 33,-38 1-31,39-39 46,-39 38-47,38-38 50,-38 39 40,39-39-64,-39 38 33</inkml:trace>
    </iact:actionData>
  </iact:action>
  <iact:action type="add" startTime="53392">
    <iact:property name="dataType"/>
    <iact:actionData xml:id="d16">
      <inkml:trace xmlns:inkml="http://www.w3.org/2003/InkML" xml:id="stk16" contextRef="#ctx0" brushRef="#br1">7004 8274 0,'-38'0'149,"-1"0"-136,39 39-6,-38-1 5,-39-38-4,77 39 9,-39-39-15,-76 77 15,77 0-1,-39 0 0,38-39 2,39 1-4,-38-39 3,-1 0 1,39 38-3,-38 1 2,38 38-1,-39-1 1,1-37 0,38-1-1,0 39 1,0 0 0,0-38-1,0-1 4,0 1-6,38-39 8,1 0-6,-1 38 15,1-38-7,-1 0-4,-38 39 0,39-39-4,-1 0 1,1 0 1,-39 38-17,76-38 14,1 0 2,-38 0 1,-1 0 51,-38-38-7,39 38-39,-39-39-13,38 39 24,-38-38-33,39-1 15,-39 1 20,38-1-22,1 39 5,-39-38 29,0-1 13,0 1 49,-39 38-17,1 0-43,-1 0-38,1 0-7,-1 0 1,1 0 8,-1 0 0,1 0 5,-1 0 14,1 0-12,0 0 18</inkml:trace>
    </iact:actionData>
  </iact:action>
  <iact:action type="add" startTime="55561">
    <iact:property name="dataType"/>
    <iact:actionData xml:id="d17">
      <inkml:trace xmlns:inkml="http://www.w3.org/2003/InkML" xml:id="stk17" contextRef="#ctx0" brushRef="#br1">7235 9236 0,'0'39'132,"0"-1"-122,0 116-1,0-38-5,-115 153 11,115-230 2,0-1-1,0-76 123,0-1-125,0 1-12,0-1 19,0 1-15,0-1 1,0 1 18,0-1-23,0-115 15,0 77 0,38 39 3,-38-1-8,0 1 5,39-1 16,-39 1 11,38-1-18,-38 1-7,39 38-7,-39-39 5,38 39 16,1 0-17,76 0 0,-76 0 16,-1 0 16,1 39-12,-39-1 28,0 1-5,0-1-46,0 1-3,0 76-6,0 1 12,0-78-15,0 39 16,0-38 1,0-1-3</inkml:trace>
    </iact:actionData>
  </iact:action>
  <iact:action type="add" startTime="57264">
    <iact:property name="dataType"/>
    <iact:actionData xml:id="d18">
      <inkml:trace xmlns:inkml="http://www.w3.org/2003/InkML" xml:id="stk18" contextRef="#ctx0" brushRef="#br1">7197 9621 0,'0'-38'59,"38"38"74,-38-39-117,39 39 14,-1 0 3,-38-38-19,39 38 13,-1 0-9,1-39-3,38 39-14,-39-38 16,1 38-1,-1 0 17,-38-39 5</inkml:trace>
    </iact:actionData>
  </iact:action>
  <iact:action type="add" startTime="58399">
    <iact:property name="dataType"/>
    <iact:actionData xml:id="d19">
      <inkml:trace xmlns:inkml="http://www.w3.org/2003/InkML" xml:id="stk19" contextRef="#ctx0" brushRef="#br1">7966 9159 0,'0'39'100,"0"-1"-80,0 1-4,0-1 7,0 1-10,0-1 24,0 1-13,0-1-5,0 1 9,0-1 24,0 1 54,0-1-92,0 1 2,39-39-12,-39 38 16,0 1-3,0-1 2,0 1-4,0-116 187,0 38-195,0 1-1,0-1 4,0 1 0,0-1 5,0 1 1,0-1 0,0 1 34,0-1-7,0 1 19,0-1-50,0 1 36,0-1-15,0 1 0,0-1 11,38 39-11,1 0-13,-1 0-3,1 0-4,-39-38-6,38 38 10,1 0 2,-1 0 61,-38 38 60,0 1-97,0-1-27,0 1 24,-38-39-26,38 38 49,-39-38-57,39 39 12,-38-39-2,38 38-13,-39-38 18,39 39-16,-38-39 102,76 38-1,39-38-96,-38 0-6,38 39 3,-39-39 8,1 0 3,-39 38-1,0 1 69,38-39-50,-38 38 32,0 1-63,0-1 9,0 1 6,0-1 15,0 1-1,-38-39-18,-1 38 1,1-38 8,38 39 3,-39-39-27,-38 38 12,39 1 5,-39-1-2,38 1 0,1-39 1,-1 0 1,1 0-3,0 0 7,-1 0-7,1 0 18</inkml:trace>
    </iact:actionData>
  </iact:action>
  <iact:action type="add" startTime="61498">
    <iact:property name="dataType"/>
    <iact:actionData xml:id="d20">
      <inkml:trace xmlns:inkml="http://www.w3.org/2003/InkML" xml:id="stk20" contextRef="#ctx0" brushRef="#br1">8621 9390 0,'0'-38'7,"0"-1"38,0 1-18,0 76 100,0 1-100,0-1 8,0 1-15,0-1 18,0 1-6,0-1-3,0 1 5,-39-39 50,39 38-69,0 1 3,0-1-12,0 1 22,0-1-11,0 1 161,0-1-158,0-76 205,0-39-220,0-116 1,0 39 4,0 116-6,0-39 13,0 38-14,0 1 28,0-1 44,39 39-15,-39-38-51,38 38 15,1-39 6,-1 39-27,39 0 12,-38 0-14,38 0 16,0 0-1,-39 0 1,-38 39 23,0-1 83,0 1-99,0-1-1,0 1-17,0-1 6,0 1-4,0-1 5,0 1 4,0-1 31,-38 1-28,38-1-4,0 1 2,0-1-3,0 1 161</inkml:trace>
    </iact:actionData>
  </iact:action>
  <iact:action type="add" startTime="64137">
    <iact:property name="dataType"/>
    <iact:actionData xml:id="d21">
      <inkml:trace xmlns:inkml="http://www.w3.org/2003/InkML" xml:id="stk21" contextRef="#ctx0" brushRef="#br1">8544 9429 0,'38'0'93,"1"0"-29,-1 0-54,1 0 3,-1 0 0,1 0 2,-1 0 10,1 0 68</inkml:trace>
    </iact:actionData>
  </iact:action>
  <iact:action type="add" startTime="65214">
    <iact:property name="dataType"/>
    <iact:actionData xml:id="d22">
      <inkml:trace xmlns:inkml="http://www.w3.org/2003/InkML" xml:id="stk22" contextRef="#ctx0" brushRef="#br1">8967 9506 0,'0'38'399,"0"1"-330,0-1 15,0 1 31,0-1-88,0 1 6,0-1-8,0 1 10,0-1 26,0 1-31,0-1-17,0 1 11,0-1-5,39-38-3,-39 39 17,38-39-25,1 0 68,-1 0-45,1 0-15,-1 0-6,0 0 10,-38-39 2</inkml:trace>
    </iact:actionData>
  </iact:action>
  <iact:action type="add" startTime="69733">
    <iact:property name="dataType"/>
    <iact:actionData xml:id="d23">
      <inkml:trace xmlns:inkml="http://www.w3.org/2003/InkML" xml:id="stk23" contextRef="#ctx0" brushRef="#br1">9583 13893 0,'38'0'202,"-38"39"-168,39-39-22,-1 0 8,1 0 5,-1 0-8,1 0 15,-1 0-15,1 0 10,-39-39 31,38 39-53,1 0 54,-1 0-38,1-38 6,-1 38-7,1 0-4,-1 0 1,-38-39-1,39 39 1,-1 0-16,1 0 16,-1-38 15,1 38-16,-1 0-15,1 0 32,-1 0 0,0 0-17,1 0 19,-1 0-20,1 0 19,-1 0-17,1 0-1,-1 0 17,1 0-32,-1 0 32,-38 38-17,39-38-15,-1 0 31,1 0-18,-1 0-1,1 0 8,-1 0-2,1 0-2,-1 0 0,39 0-16,-38 0 31,-1 0-31,1 0 31,38 0-15,0 39 2,154-1-5,-39 1 3,-38 76-1,-77-77 1,0-38 0,-39 0 374,-38-38-346,39-1-23,-39 1-9,38-39-2,1 39-5,-1-1 23,1-38-10,76-38-6,1-116-12,-39-116 32,-77 193-18,0 116-13,0-1 30,0 1 221,0-1-233,0 1 1,0 0-15,0-1 10,0 1 1,0-78 0,0-115-1,0 0-15,0 77 17,0 0-2,0 77 0,0 39 1,0-78-2,0 40 2,0-1 0,0 0-1,77 38 1,-39 1 0,116-39-1,-154 231 104,0 115-114,-38 154-2,-39-76 16,77 76-19,-39-38 15,1 192 0,-1-384 1,39-78 0,0-38-1,0 0 2,0 38-2,0-38 0,0 0 1,0-38-16,0 38 14,0-39 2,0 1 29,0-78 312,0 1-324,39 38-29,-39-39 24,38 39-18,-38-38 5,39-1 1,76-38-16,-77 77 32,1 0-17,-39-38 2,38 38-3,1-39-14,38-38 15,0-38 17,-39-39-32,1 116 31,-1 38-15,1 0 0,-1 0-11,1 0 38,-1 0 10,-38 38-13,39-38 9,-39 39-43,0-1 18,38-38-20,-38 38 12,39-38 0,-1 39 0,1-39 35,-1-77-37,-38 0 1,39-38 2,-1 115 171,1 0-175,-1 0-11,1 0 22,-1 38-1,-38 1 2,0-1-9,39-38 0,-1 0 329,1 0-321,-1 0 17,1 0-32,-1 0 2,0 0 8,1 0 8,-1 0 8,1 0-23,-1 0 4,1 0-10,-1 0 19,1 0 10,-1 0-5,1 0-30,-1 0 32,1 0-1,-1 0 18,-38-38-33</inkml:trace>
    </iact:actionData>
  </iact:action>
</iact:action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2.pn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FE07D5-ECF9-4C05-B43C-0C5D61F55394}" type="datetimeFigureOut">
              <a:rPr lang="en-US" smtClean="0"/>
              <a:t>12/18/2016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48F316-87BD-4743-AEA2-9FFDA5B2A4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055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Beta receptor integrates sensory</a:t>
            </a:r>
            <a:r>
              <a:rPr lang="en-US" baseline="0" dirty="0"/>
              <a:t> information, Alpha receptors signal transmission of CSF. (cerebrospinal fluid) Delta waves are transmitted whenever REM sleep is activated, Theta waves occur in the 2</a:t>
            </a:r>
            <a:r>
              <a:rPr lang="en-US" baseline="30000" dirty="0"/>
              <a:t>nd</a:t>
            </a:r>
            <a:r>
              <a:rPr lang="en-US" baseline="0" dirty="0"/>
              <a:t> part of the sleep cycle.</a:t>
            </a:r>
          </a:p>
          <a:p>
            <a:r>
              <a:rPr lang="en-US" baseline="0" dirty="0"/>
              <a:t>Gamma brainwaves are transmitted whenever you are engaged in a task.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48F316-87BD-4743-AEA2-9FFDA5B2A4D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14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slideLayout" Target="../slideLayouts/slideLayout2.xml"/><Relationship Id="rId7" Type="http://schemas.openxmlformats.org/officeDocument/2006/relationships/diagramData" Target="../diagrams/data1.xml"/><Relationship Id="rId12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jpg"/><Relationship Id="rId11" Type="http://schemas.microsoft.com/office/2007/relationships/diagramDrawing" Target="../diagrams/drawing1.xml"/><Relationship Id="rId5" Type="http://schemas.openxmlformats.org/officeDocument/2006/relationships/image" Target="../media/image1.png"/><Relationship Id="rId10" Type="http://schemas.openxmlformats.org/officeDocument/2006/relationships/diagramColors" Target="../diagrams/colors1.xml"/><Relationship Id="rId4" Type="http://schemas.openxmlformats.org/officeDocument/2006/relationships/notesSlide" Target="../notesSlides/notesSlide1.xml"/><Relationship Id="rId9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13" Type="http://schemas.openxmlformats.org/officeDocument/2006/relationships/customXml" Target="../ink/ink2.xml"/><Relationship Id="rId18" Type="http://schemas.openxmlformats.org/officeDocument/2006/relationships/image" Target="../media/image10.emf"/><Relationship Id="rId3" Type="http://schemas.openxmlformats.org/officeDocument/2006/relationships/slideLayout" Target="../slideLayouts/slideLayout5.xml"/><Relationship Id="rId21" Type="http://schemas.openxmlformats.org/officeDocument/2006/relationships/customXml" Target="../ink/ink6.xml"/><Relationship Id="rId7" Type="http://schemas.openxmlformats.org/officeDocument/2006/relationships/diagramLayout" Target="../diagrams/layout2.xml"/><Relationship Id="rId12" Type="http://schemas.openxmlformats.org/officeDocument/2006/relationships/image" Target="../media/image7.emf"/><Relationship Id="rId17" Type="http://schemas.openxmlformats.org/officeDocument/2006/relationships/customXml" Target="../ink/ink4.xml"/><Relationship Id="rId2" Type="http://schemas.openxmlformats.org/officeDocument/2006/relationships/audio" Target="../media/media3.m4a"/><Relationship Id="rId16" Type="http://schemas.openxmlformats.org/officeDocument/2006/relationships/image" Target="../media/image9.emf"/><Relationship Id="rId20" Type="http://schemas.openxmlformats.org/officeDocument/2006/relationships/image" Target="../media/image11.emf"/><Relationship Id="rId1" Type="http://schemas.microsoft.com/office/2007/relationships/media" Target="../media/media3.m4a"/><Relationship Id="rId6" Type="http://schemas.openxmlformats.org/officeDocument/2006/relationships/diagramData" Target="../diagrams/data2.xml"/><Relationship Id="rId11" Type="http://schemas.openxmlformats.org/officeDocument/2006/relationships/customXml" Target="../ink/ink1.xml"/><Relationship Id="rId5" Type="http://schemas.openxmlformats.org/officeDocument/2006/relationships/image" Target="../media/image7.jpg"/><Relationship Id="rId15" Type="http://schemas.openxmlformats.org/officeDocument/2006/relationships/customXml" Target="../ink/ink3.xml"/><Relationship Id="rId23" Type="http://schemas.openxmlformats.org/officeDocument/2006/relationships/image" Target="../media/image4.png"/><Relationship Id="rId10" Type="http://schemas.microsoft.com/office/2007/relationships/diagramDrawing" Target="../diagrams/drawing2.xml"/><Relationship Id="rId19" Type="http://schemas.openxmlformats.org/officeDocument/2006/relationships/customXml" Target="../ink/ink5.xml"/><Relationship Id="rId4" Type="http://schemas.openxmlformats.org/officeDocument/2006/relationships/image" Target="../media/image6.jpg"/><Relationship Id="rId9" Type="http://schemas.openxmlformats.org/officeDocument/2006/relationships/diagramColors" Target="../diagrams/colors2.xml"/><Relationship Id="rId14" Type="http://schemas.openxmlformats.org/officeDocument/2006/relationships/image" Target="../media/image8.emf"/><Relationship Id="rId2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microsoft.com/office/2011/relationships/inkAction" Target="../ink/inkAction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microsoft.com/office/2011/relationships/inkAction" Target="../ink/inkAction2.xml"/><Relationship Id="rId5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11/relationships/inkAction" Target="../ink/inkAction3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alphaModFix amt="40000"/>
            <a:extLst/>
          </a:blip>
          <a:srcRect l="9801" r="25754" b="-1"/>
          <a:stretch/>
        </p:blipFill>
        <p:spPr>
          <a:xfrm>
            <a:off x="0" y="123102"/>
            <a:ext cx="12191980" cy="6857990"/>
          </a:xfrm>
          <a:prstGeom prst="rect">
            <a:avLst/>
          </a:prstGeom>
        </p:spPr>
      </p:pic>
      <p:pic>
        <p:nvPicPr>
          <p:cNvPr id="7" name="Picture 6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8" name="Picture 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9757" y="1441450"/>
            <a:ext cx="9448800" cy="890087"/>
          </a:xfrm>
        </p:spPr>
        <p:txBody>
          <a:bodyPr>
            <a:normAutofit fontScale="90000"/>
          </a:bodyPr>
          <a:lstStyle/>
          <a:p>
            <a:br>
              <a:rPr lang="en-US" b="1" dirty="0">
                <a:solidFill>
                  <a:srgbClr val="7030A0"/>
                </a:solidFill>
              </a:rPr>
            </a:br>
            <a:r>
              <a:rPr lang="en-US" b="1" dirty="0">
                <a:solidFill>
                  <a:srgbClr val="7030A0"/>
                </a:solidFill>
              </a:rPr>
              <a:t>Neurophysiology - 2</a:t>
            </a:r>
            <a:br>
              <a:rPr lang="en-US" b="1" dirty="0">
                <a:solidFill>
                  <a:srgbClr val="7030A0"/>
                </a:solidFill>
              </a:rPr>
            </a:br>
            <a:r>
              <a:rPr lang="en-US" b="1" dirty="0">
                <a:solidFill>
                  <a:srgbClr val="7030A0"/>
                </a:solidFill>
              </a:rPr>
              <a:t>Brain wave functions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-21" y="5657671"/>
            <a:ext cx="1855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Joshua </a:t>
            </a:r>
            <a:r>
              <a:rPr lang="en-US" dirty="0" err="1"/>
              <a:t>Febus</a:t>
            </a:r>
            <a:endParaRPr lang="en-US" dirty="0"/>
          </a:p>
          <a:p>
            <a:r>
              <a:rPr lang="en-US" dirty="0"/>
              <a:t>Organizational Psychology</a:t>
            </a:r>
          </a:p>
          <a:p>
            <a:r>
              <a:rPr lang="en-US" dirty="0" err="1"/>
              <a:t>BioMetrics</a:t>
            </a:r>
            <a:r>
              <a:rPr lang="en-US" dirty="0"/>
              <a:t> Inc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600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07"/>
    </mc:Choice>
    <mc:Fallback>
      <p:transition spd="slow" advTm="15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6562" y="746126"/>
            <a:ext cx="5685774" cy="5472558"/>
          </a:xfrm>
          <a:prstGeom prst="rect">
            <a:avLst/>
          </a:prstGeom>
        </p:spPr>
      </p:pic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786818"/>
              </p:ext>
            </p:extLst>
          </p:nvPr>
        </p:nvGraphicFramePr>
        <p:xfrm>
          <a:off x="583096" y="1683025"/>
          <a:ext cx="4080342" cy="48522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15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56"/>
    </mc:Choice>
    <mc:Fallback>
      <p:transition spd="slow" advTm="45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7037832" y="309425"/>
            <a:ext cx="4320540" cy="3086100"/>
          </a:xfrm>
        </p:spPr>
      </p:pic>
      <p:pic>
        <p:nvPicPr>
          <p:cNvPr id="15" name="Content Placeholder 14"/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5686110" y="3799186"/>
            <a:ext cx="4468368" cy="2432304"/>
          </a:xfrm>
        </p:spPr>
      </p:pic>
      <p:graphicFrame>
        <p:nvGraphicFramePr>
          <p:cNvPr id="16" name="Diagram 15"/>
          <p:cNvGraphicFramePr/>
          <p:nvPr>
            <p:extLst>
              <p:ext uri="{D42A27DB-BD31-4B8C-83A1-F6EECF244321}">
                <p14:modId xmlns:p14="http://schemas.microsoft.com/office/powerpoint/2010/main" val="2405259090"/>
              </p:ext>
            </p:extLst>
          </p:nvPr>
        </p:nvGraphicFramePr>
        <p:xfrm>
          <a:off x="0" y="2148002"/>
          <a:ext cx="5154168" cy="3302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1" name="Ink 20"/>
              <p14:cNvContentPartPr/>
              <p14:nvPr/>
            </p14:nvContentPartPr>
            <p14:xfrm>
              <a:off x="278181" y="874534"/>
              <a:ext cx="7872120" cy="341964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69181" y="860854"/>
                <a:ext cx="7890120" cy="344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28" name="Ink 27"/>
              <p14:cNvContentPartPr/>
              <p14:nvPr/>
            </p14:nvContentPartPr>
            <p14:xfrm>
              <a:off x="3445461" y="4320094"/>
              <a:ext cx="40320" cy="10656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436461" y="4311094"/>
                <a:ext cx="5904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29" name="Ink 28"/>
              <p14:cNvContentPartPr/>
              <p14:nvPr/>
            </p14:nvContentPartPr>
            <p14:xfrm>
              <a:off x="7143021" y="4598374"/>
              <a:ext cx="1232640" cy="3848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131501" y="4587214"/>
                <a:ext cx="125496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31" name="Ink 30"/>
              <p14:cNvContentPartPr/>
              <p14:nvPr/>
            </p14:nvContentPartPr>
            <p14:xfrm>
              <a:off x="755541" y="3154054"/>
              <a:ext cx="2001240" cy="114012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46541" y="3145054"/>
                <a:ext cx="2019240" cy="11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32" name="Ink 31"/>
              <p14:cNvContentPartPr/>
              <p14:nvPr/>
            </p14:nvContentPartPr>
            <p14:xfrm>
              <a:off x="2305701" y="4545454"/>
              <a:ext cx="570240" cy="14616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296701" y="4536454"/>
                <a:ext cx="58824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33" name="Ink 32"/>
              <p14:cNvContentPartPr/>
              <p14:nvPr/>
            </p14:nvContentPartPr>
            <p14:xfrm>
              <a:off x="5115501" y="5168254"/>
              <a:ext cx="464040" cy="7992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106501" y="5159254"/>
                <a:ext cx="482040" cy="97920"/>
              </a:xfrm>
              <a:prstGeom prst="rect">
                <a:avLst/>
              </a:prstGeom>
            </p:spPr>
          </p:pic>
        </mc:Fallback>
      </mc:AlternateContent>
      <p:sp>
        <p:nvSpPr>
          <p:cNvPr id="34" name="TextBox 33"/>
          <p:cNvSpPr txBox="1"/>
          <p:nvPr/>
        </p:nvSpPr>
        <p:spPr>
          <a:xfrm>
            <a:off x="2804713" y="1087201"/>
            <a:ext cx="33045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Currently you are perceiving vision of everything in site, you are rapidly integrating information.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0283687" y="3799186"/>
            <a:ext cx="14179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may also be perceiving sound through music, or natural stimuli’s.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89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750" advTm="21277">
        <p:cut/>
      </p:transition>
    </mc:Choice>
    <mc:Fallback>
      <p:transition spd="slow" advTm="21277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2830" y="635391"/>
            <a:ext cx="6563139" cy="1295400"/>
          </a:xfrm>
        </p:spPr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AXOPLASMIC TRANSPORT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various methods of </a:t>
            </a:r>
            <a:r>
              <a:rPr lang="en-US" dirty="0" err="1"/>
              <a:t>Axoplasmic</a:t>
            </a:r>
            <a:r>
              <a:rPr lang="en-US" dirty="0"/>
              <a:t> transport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6394" y="1930791"/>
            <a:ext cx="5105400" cy="823912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Examples of these methods are the NA+K channels, Calcium channels, and electrical messaging through Ligand-Gated Ion voltage channels.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0" y="2960239"/>
            <a:ext cx="12351026" cy="3897761"/>
          </a:xfr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4" name="Ink 3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45280" y="2729520"/>
              <a:ext cx="10211040" cy="3754800"/>
            </p14:xfrm>
          </p:contentPart>
        </mc:Choice>
        <mc:Fallback>
          <p:pic>
            <p:nvPicPr>
              <p:cNvPr id="4" name="Ink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5920" y="2720160"/>
                <a:ext cx="10229760" cy="377352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97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81"/>
    </mc:Choice>
    <mc:Fallback>
      <p:transition spd="slow" advTm="93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10" name="Picture 9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 rotWithShape="1">
          <a:blip r:embed="rId5"/>
          <a:srcRect b="3894"/>
          <a:stretch/>
        </p:blipFill>
        <p:spPr>
          <a:xfrm>
            <a:off x="6985000" y="2501159"/>
            <a:ext cx="4521200" cy="34109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Communication in CNS</a:t>
            </a:r>
            <a:br>
              <a:rPr lang="en-US" dirty="0"/>
            </a:br>
            <a:r>
              <a:rPr lang="en-US" dirty="0"/>
              <a:t>Via </a:t>
            </a:r>
            <a:r>
              <a:rPr lang="en-US" dirty="0" err="1"/>
              <a:t>Schwaan</a:t>
            </a:r>
            <a:r>
              <a:rPr lang="en-US" dirty="0"/>
              <a:t> Cells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4200" y="2501159"/>
            <a:ext cx="5816600" cy="4024125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 err="1"/>
              <a:t>Schwaan</a:t>
            </a:r>
            <a:r>
              <a:rPr lang="en-US" dirty="0"/>
              <a:t> cells stem from the CNS offering protection to pathogens, they act in accordance with the Neuroglia or simply called glia.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Glial cells act as the glue allowing electrical signaling to be sent throughout the body.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 err="1"/>
              <a:t>Schwaan</a:t>
            </a:r>
            <a:r>
              <a:rPr lang="en-US" dirty="0"/>
              <a:t> cells work with Oligodendrocytes to keep the Central Nervous system healthy and maintaining optimal function.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3" name="Ink 2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805000" y="360360"/>
              <a:ext cx="5514480" cy="6484320"/>
            </p14:xfrm>
          </p:contentPart>
        </mc:Choice>
        <mc:Fallback>
          <p:pic>
            <p:nvPicPr>
              <p:cNvPr id="3" name="Ink 2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795640" y="351000"/>
                <a:ext cx="5533200" cy="65030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751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826"/>
    </mc:Choice>
    <mc:Fallback>
      <p:transition spd="slow" advTm="47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5434" y="649458"/>
            <a:ext cx="8610600" cy="1295400"/>
          </a:xfrm>
        </p:spPr>
        <p:txBody>
          <a:bodyPr/>
          <a:lstStyle/>
          <a:p>
            <a:r>
              <a:rPr lang="en-US" dirty="0"/>
              <a:t>Spinal electrophysiology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7677" y="1652374"/>
            <a:ext cx="5079991" cy="8239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Excitatory Post-Synaptic Potentials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410004" y="2682011"/>
            <a:ext cx="5275177" cy="308610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27304" y="1652374"/>
            <a:ext cx="5105400" cy="8239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Inhibitory Post-Synaptic Potentials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6540074" y="2682011"/>
            <a:ext cx="4992629" cy="3945110"/>
          </a:xfrm>
        </p:spPr>
      </p:pic>
      <p:sp>
        <p:nvSpPr>
          <p:cNvPr id="9" name="Rectangle 8"/>
          <p:cNvSpPr/>
          <p:nvPr/>
        </p:nvSpPr>
        <p:spPr>
          <a:xfrm>
            <a:off x="2445434" y="5973836"/>
            <a:ext cx="37657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We went over Hyperpolarization</a:t>
            </a:r>
          </a:p>
          <a:p>
            <a:r>
              <a:rPr lang="en-US" dirty="0"/>
              <a:t> &amp; </a:t>
            </a:r>
            <a:r>
              <a:rPr lang="en-US" dirty="0" err="1"/>
              <a:t>Hypopolarization</a:t>
            </a:r>
            <a:r>
              <a:rPr lang="en-US" dirty="0"/>
              <a:t> last video^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4" name="Ink 3"/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662480" y="1413000"/>
              <a:ext cx="9740160" cy="3838320"/>
            </p14:xfrm>
          </p:contentPart>
        </mc:Choice>
        <mc:Fallback>
          <p:pic>
            <p:nvPicPr>
              <p:cNvPr id="4" name="Ink 3"/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53120" y="1403640"/>
                <a:ext cx="9758880" cy="385704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879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625"/>
    </mc:Choice>
    <mc:Fallback>
      <p:transition spd="slow" advTm="82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9296" y="1674927"/>
            <a:ext cx="5311775" cy="3086019"/>
          </a:xfrm>
        </p:spPr>
        <p:txBody>
          <a:bodyPr/>
          <a:lstStyle/>
          <a:p>
            <a:r>
              <a:rPr lang="en-US" dirty="0"/>
              <a:t>I’m always </a:t>
            </a:r>
            <a:r>
              <a:rPr lang="en-US" dirty="0" err="1"/>
              <a:t>encorporating</a:t>
            </a:r>
            <a:r>
              <a:rPr lang="en-US" dirty="0"/>
              <a:t> new things into the material hoping to give you an overview of everything I possibly think is going to show up on the MCAT related to Neurology, eventually I may branch out..</a:t>
            </a:r>
          </a:p>
          <a:p>
            <a:r>
              <a:rPr lang="en-US" dirty="0"/>
              <a:t>Considering making videos on different areas I’ve studied as well.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725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06"/>
    </mc:Choice>
    <mc:Fallback>
      <p:transition spd="slow" advTm="22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66</TotalTime>
  <Words>255</Words>
  <Application>Microsoft Office PowerPoint</Application>
  <PresentationFormat>Widescreen</PresentationFormat>
  <Paragraphs>31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 Gothic</vt:lpstr>
      <vt:lpstr>Vapor Trail</vt:lpstr>
      <vt:lpstr> Neurophysiology - 2 Brain wave functions</vt:lpstr>
      <vt:lpstr>PowerPoint Presentation</vt:lpstr>
      <vt:lpstr>PowerPoint Presentation</vt:lpstr>
      <vt:lpstr>AXOPLASMIC TRANSPORT</vt:lpstr>
      <vt:lpstr>Communication in CNS Via Schwaan Cells</vt:lpstr>
      <vt:lpstr>Spinal electrophysiology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Brain wave functions</dc:title>
  <dc:creator>Denise Campoamor</dc:creator>
  <cp:lastModifiedBy>Denise Campoamor</cp:lastModifiedBy>
  <cp:revision>9</cp:revision>
  <dcterms:created xsi:type="dcterms:W3CDTF">2016-12-16T17:59:29Z</dcterms:created>
  <dcterms:modified xsi:type="dcterms:W3CDTF">2016-12-18T20:27:56Z</dcterms:modified>
</cp:coreProperties>
</file>

<file path=docProps/thumbnail.jpeg>
</file>